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0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B428-881D-DA4A-A074-4EBAFC46D73A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99DF-F45B-DE4A-8F2A-21E79FC00E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-478915" y="0"/>
            <a:ext cx="1009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78915" y="0"/>
            <a:ext cx="100900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006" y="214514"/>
            <a:ext cx="53769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Light"/>
                <a:cs typeface="Helvetica Neue Light"/>
              </a:rPr>
              <a:t>Online Audit for </a:t>
            </a:r>
            <a:r>
              <a:rPr lang="en-US" sz="2800" b="1" dirty="0" smtClean="0">
                <a:latin typeface="Helvetica Neue Light"/>
                <a:cs typeface="Helvetica Neue Light"/>
              </a:rPr>
              <a:t>Bo Brumble</a:t>
            </a:r>
          </a:p>
          <a:p>
            <a:endParaRPr lang="en-US" dirty="0" smtClean="0"/>
          </a:p>
          <a:p>
            <a:r>
              <a:rPr lang="en-US" dirty="0" smtClean="0">
                <a:latin typeface="Helvetica Neue Light"/>
                <a:cs typeface="Helvetica Neue Light"/>
              </a:rPr>
              <a:t>Common Questions your online presences should answer extremely well:</a:t>
            </a:r>
          </a:p>
          <a:p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b="1" dirty="0" smtClean="0">
                <a:latin typeface="Helvetica Neue Light"/>
                <a:cs typeface="Helvetica Neue Light"/>
              </a:rPr>
              <a:t>Why Should I Care?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How do I find out more about you?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What’s your story?</a:t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What do you look like?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Loved the music live, how can listen to more?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How do I book you?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When is your next show?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What does seeing you live feel like?</a:t>
            </a:r>
            <a:endParaRPr lang="en-US" dirty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Ok, I love your music… how do I give you </a:t>
            </a:r>
            <a:r>
              <a:rPr lang="en-US" b="1" dirty="0" smtClean="0">
                <a:latin typeface="Helvetica Neue Light"/>
                <a:cs typeface="Helvetica Neue Light"/>
              </a:rPr>
              <a:t>money</a:t>
            </a:r>
            <a:r>
              <a:rPr lang="en-US" dirty="0" smtClean="0">
                <a:latin typeface="Helvetica Neue Light"/>
                <a:cs typeface="Helvetica Neue Light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6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 Brumble Online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762"/>
            <a:ext cx="8499673" cy="5405650"/>
          </a:xfrm>
        </p:spPr>
        <p:txBody>
          <a:bodyPr>
            <a:normAutofit/>
          </a:bodyPr>
          <a:lstStyle/>
          <a:p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1,404 followers</a:t>
            </a:r>
          </a:p>
          <a:p>
            <a:pPr lvl="1"/>
            <a:r>
              <a:rPr lang="en-US" dirty="0" smtClean="0"/>
              <a:t>Very little updates with photos</a:t>
            </a:r>
          </a:p>
          <a:p>
            <a:pPr lvl="1"/>
            <a:r>
              <a:rPr lang="en-US" dirty="0" smtClean="0"/>
              <a:t>Events are not updated</a:t>
            </a:r>
          </a:p>
          <a:p>
            <a:pPr lvl="1"/>
            <a:r>
              <a:rPr lang="en-US" dirty="0" smtClean="0"/>
              <a:t>No Bio information </a:t>
            </a:r>
          </a:p>
          <a:p>
            <a:pPr lvl="1"/>
            <a:r>
              <a:rPr lang="en-US" dirty="0" smtClean="0"/>
              <a:t>Need more personality instead of just updated show information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80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17"/>
            <a:ext cx="8229600" cy="944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 Brumble Online Audit</a:t>
            </a:r>
            <a:br>
              <a:rPr lang="en-US" dirty="0" smtClean="0"/>
            </a:br>
            <a:r>
              <a:rPr lang="en-US" sz="2000" dirty="0" err="1" smtClean="0"/>
              <a:t>twitter.com</a:t>
            </a:r>
            <a:r>
              <a:rPr lang="en-US" sz="2000" dirty="0" smtClean="0"/>
              <a:t>/BoBrumbleMusic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762"/>
            <a:ext cx="8499673" cy="5405650"/>
          </a:xfrm>
        </p:spPr>
        <p:txBody>
          <a:bodyPr>
            <a:normAutofit/>
          </a:bodyPr>
          <a:lstStyle/>
          <a:p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418 followers, 705 tweets, 540 following</a:t>
            </a:r>
          </a:p>
          <a:p>
            <a:pPr lvl="1"/>
            <a:r>
              <a:rPr lang="en-US" dirty="0" smtClean="0"/>
              <a:t>Much more personality from others, but need more from Bo’s account</a:t>
            </a:r>
          </a:p>
          <a:p>
            <a:pPr lvl="1"/>
            <a:r>
              <a:rPr lang="en-US" dirty="0" smtClean="0"/>
              <a:t>Need more tweets with photos</a:t>
            </a:r>
          </a:p>
        </p:txBody>
      </p:sp>
    </p:spTree>
    <p:extLst>
      <p:ext uri="{BB962C8B-B14F-4D97-AF65-F5344CB8AC3E}">
        <p14:creationId xmlns:p14="http://schemas.microsoft.com/office/powerpoint/2010/main" val="6242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 Brumble Online Audit</a:t>
            </a:r>
            <a:br>
              <a:rPr lang="en-US" dirty="0" smtClean="0"/>
            </a:br>
            <a:r>
              <a:rPr lang="en-US" sz="2000" dirty="0" smtClean="0"/>
              <a:t>www.BoBrumble.com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762"/>
            <a:ext cx="8499673" cy="5405650"/>
          </a:xfrm>
        </p:spPr>
        <p:txBody>
          <a:bodyPr>
            <a:normAutofit/>
          </a:bodyPr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Need more text for SEO</a:t>
            </a:r>
          </a:p>
          <a:p>
            <a:pPr lvl="1"/>
            <a:r>
              <a:rPr lang="en-US" dirty="0" smtClean="0"/>
              <a:t>Tour items need updated &amp; text is too large (runs together)</a:t>
            </a:r>
          </a:p>
          <a:p>
            <a:pPr lvl="1"/>
            <a:r>
              <a:rPr lang="en-US" dirty="0" smtClean="0"/>
              <a:t>Only small amount of content</a:t>
            </a:r>
          </a:p>
          <a:p>
            <a:pPr lvl="1"/>
            <a:r>
              <a:rPr lang="en-US" dirty="0" smtClean="0"/>
              <a:t>No blog, but there is a twitter plug-in</a:t>
            </a:r>
          </a:p>
          <a:p>
            <a:pPr lvl="1"/>
            <a:r>
              <a:rPr lang="en-US" dirty="0" err="1" smtClean="0"/>
              <a:t>Tockify</a:t>
            </a:r>
            <a:r>
              <a:rPr lang="en-US" dirty="0" smtClean="0"/>
              <a:t> is not updated </a:t>
            </a:r>
          </a:p>
          <a:p>
            <a:pPr lvl="1"/>
            <a:r>
              <a:rPr lang="en-US" dirty="0" smtClean="0"/>
              <a:t>Strongly suggest moving to a ‘single page’ design</a:t>
            </a:r>
          </a:p>
          <a:p>
            <a:pPr lvl="2"/>
            <a:r>
              <a:rPr lang="en-US" dirty="0" smtClean="0"/>
              <a:t>Keep it simple but professional </a:t>
            </a:r>
          </a:p>
          <a:p>
            <a:pPr lvl="3"/>
            <a:r>
              <a:rPr lang="en-US" dirty="0" smtClean="0"/>
              <a:t>Remove items that don’t auto-update</a:t>
            </a:r>
          </a:p>
          <a:p>
            <a:pPr lvl="2"/>
            <a:r>
              <a:rPr lang="en-US" dirty="0" smtClean="0"/>
              <a:t>What is the call to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3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43"/>
            <a:ext cx="8229600" cy="82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 Brumble Online Audit</a:t>
            </a:r>
            <a:br>
              <a:rPr lang="en-US" dirty="0" smtClean="0"/>
            </a:br>
            <a:r>
              <a:rPr lang="en-US" sz="2000" dirty="0" smtClean="0"/>
              <a:t>ReverbNation / YouTube / ITunes/Spotify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762"/>
            <a:ext cx="8499673" cy="54056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ReverbNation</a:t>
            </a:r>
          </a:p>
          <a:p>
            <a:pPr lvl="1"/>
            <a:r>
              <a:rPr lang="en-US" dirty="0" smtClean="0"/>
              <a:t>No Music Uploaded</a:t>
            </a:r>
          </a:p>
          <a:p>
            <a:pPr lvl="1"/>
            <a:r>
              <a:rPr lang="en-US" dirty="0" smtClean="0"/>
              <a:t>Shows are uploaded</a:t>
            </a:r>
          </a:p>
          <a:p>
            <a:pPr lvl="1"/>
            <a:r>
              <a:rPr lang="en-US" dirty="0" smtClean="0"/>
              <a:t>No About Information</a:t>
            </a:r>
          </a:p>
          <a:p>
            <a:pPr lvl="1"/>
            <a:r>
              <a:rPr lang="en-US" dirty="0" smtClean="0"/>
              <a:t>Only 2 photos &amp; not high end</a:t>
            </a:r>
          </a:p>
          <a:p>
            <a:pPr lvl="1"/>
            <a:r>
              <a:rPr lang="en-US" dirty="0" smtClean="0"/>
              <a:t>No Comments or Questions </a:t>
            </a:r>
          </a:p>
          <a:p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YouTube Channel is not customized or designed</a:t>
            </a:r>
          </a:p>
          <a:p>
            <a:pPr lvl="1"/>
            <a:r>
              <a:rPr lang="en-US" dirty="0" smtClean="0"/>
              <a:t>No high end videos</a:t>
            </a:r>
          </a:p>
          <a:p>
            <a:pPr lvl="2"/>
            <a:r>
              <a:rPr lang="en-US" dirty="0" smtClean="0"/>
              <a:t>Only 2 videos have Bo in it</a:t>
            </a:r>
          </a:p>
          <a:p>
            <a:pPr lvl="1"/>
            <a:r>
              <a:rPr lang="en-US" dirty="0" smtClean="0"/>
              <a:t>Only 12 Subscribers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ITunes </a:t>
            </a:r>
          </a:p>
          <a:p>
            <a:pPr lvl="1"/>
            <a:r>
              <a:rPr lang="en-US" dirty="0" smtClean="0"/>
              <a:t>Your returned no results</a:t>
            </a:r>
          </a:p>
          <a:p>
            <a:r>
              <a:rPr lang="en-US" dirty="0" smtClean="0"/>
              <a:t>Spotify</a:t>
            </a:r>
          </a:p>
          <a:p>
            <a:pPr lvl="1"/>
            <a:r>
              <a:rPr lang="en-US" dirty="0" smtClean="0"/>
              <a:t>No Artist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3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218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Bo Brumble Online Audit</vt:lpstr>
      <vt:lpstr>Bo Brumble Online Audit twitter.com/BoBrumbleMusic</vt:lpstr>
      <vt:lpstr>Bo Brumble Online Audit www.BoBrumble.com</vt:lpstr>
      <vt:lpstr>Bo Brumble Online Audit ReverbNation / YouTube / ITunes/Spotify</vt:lpstr>
    </vt:vector>
  </TitlesOfParts>
  <Company>TechTurn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Daran Herrman</dc:creator>
  <cp:lastModifiedBy>Daran Herrman</cp:lastModifiedBy>
  <cp:revision>5</cp:revision>
  <dcterms:created xsi:type="dcterms:W3CDTF">2014-03-03T21:06:29Z</dcterms:created>
  <dcterms:modified xsi:type="dcterms:W3CDTF">2014-03-03T23:52:44Z</dcterms:modified>
</cp:coreProperties>
</file>