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720" r:id="rId2"/>
    <p:sldId id="868" r:id="rId3"/>
    <p:sldId id="941" r:id="rId4"/>
    <p:sldId id="647" r:id="rId5"/>
    <p:sldId id="935" r:id="rId6"/>
    <p:sldId id="905" r:id="rId7"/>
    <p:sldId id="931" r:id="rId8"/>
    <p:sldId id="942" r:id="rId9"/>
    <p:sldId id="650" r:id="rId10"/>
    <p:sldId id="648" r:id="rId11"/>
    <p:sldId id="890" r:id="rId12"/>
    <p:sldId id="662" r:id="rId13"/>
    <p:sldId id="940" r:id="rId14"/>
    <p:sldId id="842"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8F8F8"/>
    <a:srgbClr val="3C5A9B"/>
    <a:srgbClr val="0087AF"/>
    <a:srgbClr val="1AB2E8"/>
    <a:srgbClr val="00AAEB"/>
    <a:srgbClr val="E04A3F"/>
    <a:srgbClr val="FFDC0D"/>
    <a:srgbClr val="D9B079"/>
    <a:srgbClr val="D1D3D4"/>
    <a:srgbClr val="D6D7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6" autoAdjust="0"/>
    <p:restoredTop sz="96165" autoAdjust="0"/>
  </p:normalViewPr>
  <p:slideViewPr>
    <p:cSldViewPr snapToGrid="0" snapToObjects="1">
      <p:cViewPr varScale="1">
        <p:scale>
          <a:sx n="116" d="100"/>
          <a:sy n="116" d="100"/>
        </p:scale>
        <p:origin x="208" y="840"/>
      </p:cViewPr>
      <p:guideLst>
        <p:guide orient="horz" pos="1596"/>
        <p:guide pos="2880"/>
      </p:guideLst>
    </p:cSldViewPr>
  </p:slideViewPr>
  <p:outlineViewPr>
    <p:cViewPr>
      <p:scale>
        <a:sx n="33" d="100"/>
        <a:sy n="33" d="100"/>
      </p:scale>
      <p:origin x="0" y="1464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97" d="100"/>
          <a:sy n="97"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0A83A8-2E45-0548-B3C9-C096518BCF82}" type="datetimeFigureOut">
              <a:rPr lang="en-US" smtClean="0"/>
              <a:pPr/>
              <a:t>12/7/15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028E8-0986-2C48-A24F-782A77C255B6}" type="slidenum">
              <a:rPr lang="en-US" smtClean="0"/>
              <a:pPr/>
              <a:t>‹#›</a:t>
            </a:fld>
            <a:endParaRPr lang="en-US" dirty="0"/>
          </a:p>
        </p:txBody>
      </p:sp>
    </p:spTree>
    <p:extLst>
      <p:ext uri="{BB962C8B-B14F-4D97-AF65-F5344CB8AC3E}">
        <p14:creationId xmlns:p14="http://schemas.microsoft.com/office/powerpoint/2010/main" val="27051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94DD2-0DDA-C24C-A772-AE987C62F897}" type="datetimeFigureOut">
              <a:rPr lang="en-US" smtClean="0"/>
              <a:pPr/>
              <a:t>12/7/15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4DC8D-BEC2-D34A-81E1-6AC3BD4AB132}" type="slidenum">
              <a:rPr lang="en-US" smtClean="0"/>
              <a:pPr/>
              <a:t>‹#›</a:t>
            </a:fld>
            <a:endParaRPr lang="en-US" dirty="0"/>
          </a:p>
        </p:txBody>
      </p:sp>
    </p:spTree>
    <p:extLst>
      <p:ext uri="{BB962C8B-B14F-4D97-AF65-F5344CB8AC3E}">
        <p14:creationId xmlns:p14="http://schemas.microsoft.com/office/powerpoint/2010/main" val="7582530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8" name="Slide Number Placeholder 7"/>
          <p:cNvSpPr>
            <a:spLocks noGrp="1"/>
          </p:cNvSpPr>
          <p:nvPr>
            <p:ph type="sldNum" sz="quarter" idx="11"/>
          </p:nvPr>
        </p:nvSpPr>
        <p:spPr/>
        <p:txBody>
          <a:bodyPr/>
          <a:lstStyle/>
          <a:p>
            <a:fld id="{D60D1EDE-7116-2443-9BDD-368CE5B37660}" type="slidenum">
              <a:rPr lang="en-US" smtClean="0"/>
              <a:pPr/>
              <a:t>‹#›</a:t>
            </a:fld>
            <a:endParaRPr lang="en-US" dirty="0"/>
          </a:p>
        </p:txBody>
      </p:sp>
      <p:sp>
        <p:nvSpPr>
          <p:cNvPr id="9" name="Rectangle 8"/>
          <p:cNvSpPr/>
          <p:nvPr userDrawn="1"/>
        </p:nvSpPr>
        <p:spPr>
          <a:xfrm>
            <a:off x="301037" y="498590"/>
            <a:ext cx="7847736" cy="338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271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6847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1" hasCustomPrompt="1"/>
          </p:nvPr>
        </p:nvSpPr>
        <p:spPr>
          <a:xfrm>
            <a:off x="0" y="0"/>
            <a:ext cx="9144000" cy="5143500"/>
          </a:xfrm>
        </p:spPr>
        <p:txBody>
          <a:bodyPr/>
          <a:lstStyle>
            <a:lvl1pPr marL="0" indent="0" algn="ctr">
              <a:buNone/>
              <a:defRPr>
                <a:latin typeface="Raleway"/>
                <a:cs typeface="Raleway"/>
              </a:defRPr>
            </a:lvl1pPr>
          </a:lstStyle>
          <a:p>
            <a:r>
              <a:rPr lang="en-US" dirty="0" smtClean="0"/>
              <a:t>	</a:t>
            </a:r>
            <a:endParaRPr lang="en-US" dirty="0"/>
          </a:p>
        </p:txBody>
      </p:sp>
    </p:spTree>
    <p:extLst>
      <p:ext uri="{BB962C8B-B14F-4D97-AF65-F5344CB8AC3E}">
        <p14:creationId xmlns:p14="http://schemas.microsoft.com/office/powerpoint/2010/main" val="540119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09971"/>
            <a:ext cx="7772400"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3199582"/>
          </a:xfrm>
          <a:solidFill>
            <a:schemeClr val="bg1">
              <a:lumMod val="95000"/>
            </a:schemeClr>
          </a:solidFill>
        </p:spPr>
        <p:txBody>
          <a:bodyPr vert="horz" lIns="0" tIns="0" rIns="0" bIns="0" rtlCol="0" anchor="ctr">
            <a:normAutofit/>
          </a:bodyPr>
          <a:lstStyle>
            <a:lvl1pPr>
              <a:defRPr lang="en-US" sz="1100" dirty="0"/>
            </a:lvl1pPr>
          </a:lstStyle>
          <a:p>
            <a:pPr marL="0" lvl="0" indent="0" algn="ctr">
              <a:buNone/>
            </a:pPr>
            <a:endParaRPr lang="en-US" dirty="0"/>
          </a:p>
        </p:txBody>
      </p:sp>
      <p:sp>
        <p:nvSpPr>
          <p:cNvPr id="5" name="Picture Placeholder 3"/>
          <p:cNvSpPr>
            <a:spLocks noGrp="1"/>
          </p:cNvSpPr>
          <p:nvPr>
            <p:ph type="pic" sz="quarter" idx="11"/>
          </p:nvPr>
        </p:nvSpPr>
        <p:spPr>
          <a:xfrm>
            <a:off x="2667000" y="1047750"/>
            <a:ext cx="1828800" cy="3199582"/>
          </a:xfrm>
          <a:solidFill>
            <a:schemeClr val="bg1">
              <a:lumMod val="95000"/>
            </a:schemeClr>
          </a:solidFill>
        </p:spPr>
        <p:txBody>
          <a:bodyPr vert="horz" lIns="0" tIns="0" rIns="0" bIns="0" rtlCol="0" anchor="ctr">
            <a:normAutofit/>
          </a:bodyPr>
          <a:lstStyle>
            <a:lvl1pPr>
              <a:defRPr lang="en-US" sz="1100"/>
            </a:lvl1pPr>
          </a:lstStyle>
          <a:p>
            <a:pPr marL="0" lvl="0" indent="0" algn="ctr">
              <a:buNone/>
            </a:pPr>
            <a:endParaRPr lang="en-US" dirty="0"/>
          </a:p>
        </p:txBody>
      </p:sp>
      <p:sp>
        <p:nvSpPr>
          <p:cNvPr id="6" name="Picture Placeholder 3"/>
          <p:cNvSpPr>
            <a:spLocks noGrp="1"/>
          </p:cNvSpPr>
          <p:nvPr>
            <p:ph type="pic" sz="quarter" idx="12"/>
          </p:nvPr>
        </p:nvSpPr>
        <p:spPr>
          <a:xfrm>
            <a:off x="4648200" y="1047750"/>
            <a:ext cx="1828800" cy="3199582"/>
          </a:xfrm>
          <a:solidFill>
            <a:schemeClr val="bg1">
              <a:lumMod val="95000"/>
            </a:schemeClr>
          </a:solidFill>
        </p:spPr>
        <p:txBody>
          <a:bodyPr vert="horz" lIns="0" tIns="0" rIns="0" bIns="0" rtlCol="0" anchor="ctr">
            <a:normAutofit/>
          </a:bodyPr>
          <a:lstStyle>
            <a:lvl1pPr>
              <a:defRPr lang="en-US" sz="1100"/>
            </a:lvl1pPr>
          </a:lstStyle>
          <a:p>
            <a:pPr marL="0" lvl="0" indent="0" algn="ctr">
              <a:buNone/>
            </a:pPr>
            <a:endParaRPr lang="en-US" dirty="0"/>
          </a:p>
        </p:txBody>
      </p:sp>
      <p:sp>
        <p:nvSpPr>
          <p:cNvPr id="7" name="Picture Placeholder 3"/>
          <p:cNvSpPr>
            <a:spLocks noGrp="1"/>
          </p:cNvSpPr>
          <p:nvPr>
            <p:ph type="pic" sz="quarter" idx="13"/>
          </p:nvPr>
        </p:nvSpPr>
        <p:spPr>
          <a:xfrm>
            <a:off x="6629400" y="1047750"/>
            <a:ext cx="1828800" cy="3199582"/>
          </a:xfrm>
          <a:solidFill>
            <a:schemeClr val="bg1">
              <a:lumMod val="95000"/>
            </a:schemeClr>
          </a:solidFill>
        </p:spPr>
        <p:txBody>
          <a:bodyPr vert="horz" lIns="0" tIns="0" rIns="0" bIns="0" rtlCol="0" anchor="ctr">
            <a:normAutofit/>
          </a:bodyPr>
          <a:lstStyle>
            <a:lvl1pPr>
              <a:defRPr lang="en-US" sz="1100"/>
            </a:lvl1pPr>
          </a:lstStyle>
          <a:p>
            <a:pPr marL="0" lvl="0" indent="0" algn="ctr">
              <a:buNone/>
            </a:pPr>
            <a:endParaRPr lang="en-US" dirty="0"/>
          </a:p>
        </p:txBody>
      </p:sp>
      <p:sp>
        <p:nvSpPr>
          <p:cNvPr id="8" name="Text Placeholder 7"/>
          <p:cNvSpPr>
            <a:spLocks noGrp="1"/>
          </p:cNvSpPr>
          <p:nvPr>
            <p:ph type="body" sz="quarter" idx="19"/>
          </p:nvPr>
        </p:nvSpPr>
        <p:spPr>
          <a:xfrm>
            <a:off x="685800" y="3453269"/>
            <a:ext cx="1831086" cy="803297"/>
          </a:xfrm>
          <a:solidFill>
            <a:schemeClr val="accent1">
              <a:alpha val="80000"/>
            </a:schemeClr>
          </a:solidFill>
        </p:spPr>
        <p:txBody>
          <a:bodyPr lIns="137160" tIns="68580" rIns="137160" bIns="68580" anchor="b" anchorCtr="0">
            <a:spAutoFit/>
          </a:bodyPr>
          <a:lstStyle>
            <a:lvl1pPr marL="0" indent="0">
              <a:buNone/>
              <a:defRPr sz="1500">
                <a:solidFill>
                  <a:srgbClr val="FFFFFF"/>
                </a:solidFill>
              </a:defRPr>
            </a:lvl1pPr>
            <a:lvl2pPr marL="0" indent="0">
              <a:buFont typeface="Arial" panose="020B0604020202020204" pitchFamily="34" charset="0"/>
              <a:buNone/>
              <a:defRPr sz="1100">
                <a:solidFill>
                  <a:srgbClr val="FFFFFF"/>
                </a:solidFill>
              </a:defRPr>
            </a:lvl2pPr>
            <a:lvl3pPr marL="257175" indent="-128588">
              <a:defRPr sz="1100">
                <a:solidFill>
                  <a:srgbClr val="FFFFFF"/>
                </a:solidFill>
              </a:defRPr>
            </a:lvl3pPr>
            <a:lvl4pPr marL="385763" indent="-128588">
              <a:defRPr sz="1100">
                <a:solidFill>
                  <a:srgbClr val="FFFFFF"/>
                </a:solidFill>
              </a:defRPr>
            </a:lvl4pPr>
            <a:lvl5pPr marL="557213" indent="-171450">
              <a:defRPr sz="11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8" y="3453269"/>
            <a:ext cx="1831086" cy="803297"/>
          </a:xfrm>
          <a:solidFill>
            <a:schemeClr val="accent3">
              <a:alpha val="80000"/>
            </a:schemeClr>
          </a:solidFill>
        </p:spPr>
        <p:txBody>
          <a:bodyPr lIns="137160" tIns="68580" rIns="137160" bIns="68580" anchor="b" anchorCtr="0">
            <a:spAutoFit/>
          </a:bodyPr>
          <a:lstStyle>
            <a:lvl1pPr marL="0" indent="0">
              <a:buNone/>
              <a:defRPr sz="1500">
                <a:solidFill>
                  <a:srgbClr val="FFFFFF"/>
                </a:solidFill>
              </a:defRPr>
            </a:lvl1pPr>
            <a:lvl2pPr marL="0" indent="0">
              <a:buFont typeface="Arial" panose="020B0604020202020204" pitchFamily="34" charset="0"/>
              <a:buNone/>
              <a:defRPr sz="1100">
                <a:solidFill>
                  <a:srgbClr val="FFFFFF"/>
                </a:solidFill>
              </a:defRPr>
            </a:lvl2pPr>
            <a:lvl3pPr marL="257175" indent="-128588">
              <a:defRPr sz="1100">
                <a:solidFill>
                  <a:srgbClr val="FFFFFF"/>
                </a:solidFill>
              </a:defRPr>
            </a:lvl3pPr>
            <a:lvl4pPr marL="385763" indent="-128588">
              <a:defRPr sz="1100">
                <a:solidFill>
                  <a:srgbClr val="FFFFFF"/>
                </a:solidFill>
              </a:defRPr>
            </a:lvl4pPr>
            <a:lvl5pPr marL="557213" indent="-171450">
              <a:defRPr sz="11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6" y="3453269"/>
            <a:ext cx="1831086" cy="803297"/>
          </a:xfrm>
          <a:solidFill>
            <a:schemeClr val="accent5">
              <a:alpha val="80000"/>
            </a:schemeClr>
          </a:solidFill>
        </p:spPr>
        <p:txBody>
          <a:bodyPr lIns="137160" tIns="68580" rIns="137160" bIns="68580" anchor="b" anchorCtr="0">
            <a:spAutoFit/>
          </a:bodyPr>
          <a:lstStyle>
            <a:lvl1pPr marL="0" indent="0">
              <a:buNone/>
              <a:defRPr sz="1500">
                <a:solidFill>
                  <a:srgbClr val="FFFFFF"/>
                </a:solidFill>
              </a:defRPr>
            </a:lvl1pPr>
            <a:lvl2pPr marL="0" indent="0">
              <a:buFont typeface="Arial" panose="020B0604020202020204" pitchFamily="34" charset="0"/>
              <a:buNone/>
              <a:defRPr sz="1100">
                <a:solidFill>
                  <a:srgbClr val="FFFFFF"/>
                </a:solidFill>
              </a:defRPr>
            </a:lvl2pPr>
            <a:lvl3pPr marL="257175" indent="-128588">
              <a:defRPr sz="1100">
                <a:solidFill>
                  <a:srgbClr val="FFFFFF"/>
                </a:solidFill>
              </a:defRPr>
            </a:lvl3pPr>
            <a:lvl4pPr marL="385763" indent="-128588">
              <a:defRPr sz="1100">
                <a:solidFill>
                  <a:srgbClr val="FFFFFF"/>
                </a:solidFill>
              </a:defRPr>
            </a:lvl4pPr>
            <a:lvl5pPr marL="557213" indent="-171450">
              <a:defRPr sz="11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4" y="3453269"/>
            <a:ext cx="1831086" cy="803297"/>
          </a:xfrm>
          <a:solidFill>
            <a:schemeClr val="bg2">
              <a:alpha val="80000"/>
            </a:schemeClr>
          </a:solidFill>
        </p:spPr>
        <p:txBody>
          <a:bodyPr lIns="137160" tIns="68580" rIns="137160" bIns="68580" anchor="b" anchorCtr="0">
            <a:spAutoFit/>
          </a:bodyPr>
          <a:lstStyle>
            <a:lvl1pPr marL="0" indent="0">
              <a:buNone/>
              <a:defRPr sz="1500">
                <a:solidFill>
                  <a:srgbClr val="FFFFFF"/>
                </a:solidFill>
              </a:defRPr>
            </a:lvl1pPr>
            <a:lvl2pPr marL="0" indent="0">
              <a:buFont typeface="Arial" panose="020B0604020202020204" pitchFamily="34" charset="0"/>
              <a:buNone/>
              <a:defRPr sz="1100">
                <a:solidFill>
                  <a:srgbClr val="FFFFFF"/>
                </a:solidFill>
              </a:defRPr>
            </a:lvl2pPr>
            <a:lvl3pPr marL="257175" indent="-128588">
              <a:defRPr sz="1100">
                <a:solidFill>
                  <a:srgbClr val="FFFFFF"/>
                </a:solidFill>
              </a:defRPr>
            </a:lvl3pPr>
            <a:lvl4pPr marL="385763" indent="-128588">
              <a:defRPr sz="1100">
                <a:solidFill>
                  <a:srgbClr val="FFFFFF"/>
                </a:solidFill>
              </a:defRPr>
            </a:lvl4pPr>
            <a:lvl5pPr marL="557213" indent="-171450">
              <a:defRPr sz="11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0" y="700088"/>
            <a:ext cx="7772400" cy="304800"/>
          </a:xfrm>
        </p:spPr>
        <p:txBody>
          <a:bodyPr>
            <a:normAutofit/>
          </a:bodyPr>
          <a:lstStyle>
            <a:lvl1pPr marL="0" indent="0" algn="ctr">
              <a:lnSpc>
                <a:spcPct val="86000"/>
              </a:lnSpc>
              <a:spcBef>
                <a:spcPts val="0"/>
              </a:spcBef>
              <a:buNone/>
              <a:defRPr sz="14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836208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0" y="700088"/>
            <a:ext cx="7772400" cy="304800"/>
          </a:xfrm>
        </p:spPr>
        <p:txBody>
          <a:bodyPr>
            <a:normAutofit/>
          </a:bodyPr>
          <a:lstStyle>
            <a:lvl1pPr marL="0" indent="0" algn="ctr">
              <a:lnSpc>
                <a:spcPct val="86000"/>
              </a:lnSpc>
              <a:spcBef>
                <a:spcPts val="0"/>
              </a:spcBef>
              <a:buNone/>
              <a:defRPr sz="14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1754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10124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299047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pPr/>
              <a:t>‹#›</a:t>
            </a:fld>
            <a:endParaRPr lang="en-US" dirty="0"/>
          </a:p>
        </p:txBody>
      </p:sp>
      <p:cxnSp>
        <p:nvCxnSpPr>
          <p:cNvPr id="8" name="Straight Connector 7"/>
          <p:cNvCxnSpPr/>
          <p:nvPr userDrawn="1"/>
        </p:nvCxnSpPr>
        <p:spPr>
          <a:xfrm rot="10800000">
            <a:off x="399805" y="562064"/>
            <a:ext cx="7761863" cy="1588"/>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919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7" name="Slide Number Placeholder 6"/>
          <p:cNvSpPr>
            <a:spLocks noGrp="1"/>
          </p:cNvSpPr>
          <p:nvPr>
            <p:ph type="sldNum" sz="quarter" idx="12"/>
          </p:nvPr>
        </p:nvSpPr>
        <p:spPr/>
        <p:txBody>
          <a:body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571863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aleway"/>
                <a:cs typeface="Raleway"/>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0823"/>
            <a:ext cx="4040188"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80644"/>
            <a:ext cx="4040188"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000823"/>
            <a:ext cx="4041775"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480644"/>
            <a:ext cx="4041775"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0300"/>
            <a:ext cx="2133600" cy="273844"/>
          </a:xfrm>
          <a:prstGeom prst="rect">
            <a:avLst/>
          </a:prstGeom>
        </p:spPr>
        <p:txBody>
          <a:bodyPr/>
          <a:lstStyle>
            <a:lvl1pPr>
              <a:defRPr sz="1100">
                <a:latin typeface="Raleway"/>
                <a:cs typeface="Raleway"/>
              </a:defRPr>
            </a:lvl1pPr>
          </a:lstStyle>
          <a:p>
            <a:r>
              <a:rPr lang="en-US" dirty="0" smtClean="0"/>
              <a:t>www.bestppt.com</a:t>
            </a:r>
            <a:endParaRPr lang="en-US" dirty="0"/>
          </a:p>
        </p:txBody>
      </p:sp>
      <p:sp>
        <p:nvSpPr>
          <p:cNvPr id="9" name="Slide Number Placeholder 8"/>
          <p:cNvSpPr>
            <a:spLocks noGrp="1"/>
          </p:cNvSpPr>
          <p:nvPr>
            <p:ph type="sldNum" sz="quarter" idx="12"/>
          </p:nvPr>
        </p:nvSpPr>
        <p:spPr/>
        <p:txBody>
          <a:bodyPr/>
          <a:lstStyle>
            <a:lvl1pPr>
              <a:defRPr sz="1100">
                <a:latin typeface="Raleway"/>
                <a:cs typeface="Raleway"/>
              </a:defRPr>
            </a:lvl1p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1333726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3466070"/>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9464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2415382" y="1108869"/>
            <a:ext cx="4453731" cy="2928937"/>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8839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pPr/>
              <a:t>‹#›</a:t>
            </a:fld>
            <a:endParaRPr lang="en-US" dirty="0"/>
          </a:p>
        </p:txBody>
      </p:sp>
      <p:sp>
        <p:nvSpPr>
          <p:cNvPr id="6"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6483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793" y="130723"/>
            <a:ext cx="6096000" cy="356085"/>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40232"/>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23820"/>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D60D1EDE-7116-2443-9BDD-368CE5B37660}" type="slidenum">
              <a:rPr lang="en-US" smtClean="0"/>
              <a:pPr/>
              <a:t>‹#›</a:t>
            </a:fld>
            <a:endParaRPr lang="en-US" dirty="0"/>
          </a:p>
        </p:txBody>
      </p:sp>
      <p:sp>
        <p:nvSpPr>
          <p:cNvPr id="32" name="Date Placeholder 3"/>
          <p:cNvSpPr txBox="1">
            <a:spLocks/>
          </p:cNvSpPr>
          <p:nvPr userDrawn="1"/>
        </p:nvSpPr>
        <p:spPr>
          <a:xfrm>
            <a:off x="457200" y="4723820"/>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Raleway"/>
                <a:ea typeface="+mn-ea"/>
                <a:cs typeface="Ralewa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i="0" dirty="0" smtClean="0">
                <a:latin typeface="Calibri Light" panose="020F0302020204030204" pitchFamily="34" charset="0"/>
              </a:rPr>
              <a:t>www.GlobalResale.com</a:t>
            </a:r>
            <a:endParaRPr lang="en-US" i="0" dirty="0">
              <a:latin typeface="Calibri Light" panose="020F0302020204030204" pitchFamily="34" charset="0"/>
            </a:endParaRPr>
          </a:p>
        </p:txBody>
      </p:sp>
      <p:grpSp>
        <p:nvGrpSpPr>
          <p:cNvPr id="27" name="Group 26"/>
          <p:cNvGrpSpPr/>
          <p:nvPr userDrawn="1"/>
        </p:nvGrpSpPr>
        <p:grpSpPr>
          <a:xfrm>
            <a:off x="4257731" y="4720365"/>
            <a:ext cx="628539" cy="280755"/>
            <a:chOff x="3256504" y="4721279"/>
            <a:chExt cx="628539" cy="280755"/>
          </a:xfrm>
        </p:grpSpPr>
        <p:sp>
          <p:nvSpPr>
            <p:cNvPr id="5" name="Oval 4"/>
            <p:cNvSpPr/>
            <p:nvPr userDrawn="1"/>
          </p:nvSpPr>
          <p:spPr>
            <a:xfrm>
              <a:off x="3256504" y="4721279"/>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3608196" y="4725187"/>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3365891" y="4826243"/>
              <a:ext cx="45719" cy="73401"/>
              <a:chOff x="3345327" y="4804129"/>
              <a:chExt cx="74099" cy="118964"/>
            </a:xfrm>
          </p:grpSpPr>
          <p:cxnSp>
            <p:nvCxnSpPr>
              <p:cNvPr id="31" name="Straight Connector 30"/>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userDrawn="1"/>
          </p:nvGrpSpPr>
          <p:grpSpPr>
            <a:xfrm flipH="1" flipV="1">
              <a:off x="3727667" y="4823914"/>
              <a:ext cx="45719" cy="73401"/>
              <a:chOff x="3345327" y="4804129"/>
              <a:chExt cx="74099" cy="118964"/>
            </a:xfrm>
          </p:grpSpPr>
          <p:cxnSp>
            <p:nvCxnSpPr>
              <p:cNvPr id="35" name="Straight Connector 34"/>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37" name="Straight Connector 36"/>
          <p:cNvCxnSpPr/>
          <p:nvPr userDrawn="1"/>
        </p:nvCxnSpPr>
        <p:spPr>
          <a:xfrm rot="10800000">
            <a:off x="399805" y="562064"/>
            <a:ext cx="7748969" cy="1588"/>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pic>
        <p:nvPicPr>
          <p:cNvPr id="28" name="Picture 27" descr="globe.png"/>
          <p:cNvPicPr>
            <a:picLocks noChangeAspect="1"/>
          </p:cNvPicPr>
          <p:nvPr userDrawn="1"/>
        </p:nvPicPr>
        <p:blipFill>
          <a:blip r:embed="rId15"/>
          <a:stretch>
            <a:fillRect/>
          </a:stretch>
        </p:blipFill>
        <p:spPr>
          <a:xfrm>
            <a:off x="8056361" y="221530"/>
            <a:ext cx="781698" cy="773580"/>
          </a:xfrm>
          <a:prstGeom prst="rect">
            <a:avLst/>
          </a:prstGeom>
        </p:spPr>
      </p:pic>
    </p:spTree>
    <p:extLst>
      <p:ext uri="{BB962C8B-B14F-4D97-AF65-F5344CB8AC3E}">
        <p14:creationId xmlns:p14="http://schemas.microsoft.com/office/powerpoint/2010/main" val="122105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66" r:id="rId7"/>
    <p:sldLayoutId id="2147483668" r:id="rId8"/>
    <p:sldLayoutId id="2147483667" r:id="rId9"/>
    <p:sldLayoutId id="2147483660" r:id="rId10"/>
    <p:sldLayoutId id="2147483663" r:id="rId11"/>
    <p:sldLayoutId id="2147483670" r:id="rId12"/>
    <p:sldLayoutId id="2147483672" r:id="rId13"/>
  </p:sldLayoutIdLst>
  <p:timing>
    <p:tnLst>
      <p:par>
        <p:cTn id="1" dur="indefinite" restart="never" nodeType="tmRoot"/>
      </p:par>
    </p:tnLst>
  </p:timing>
  <p:hf hdr="0" ftr="0" dt="0"/>
  <p:txStyles>
    <p:titleStyle>
      <a:lvl1pPr algn="l" defTabSz="457200" rtl="0" eaLnBrk="1" latinLnBrk="0" hangingPunct="1">
        <a:spcBef>
          <a:spcPct val="0"/>
        </a:spcBef>
        <a:buNone/>
        <a:defRPr sz="1400" b="1" kern="1200">
          <a:solidFill>
            <a:schemeClr val="tx1"/>
          </a:solidFill>
          <a:latin typeface="Raleway"/>
          <a:ea typeface="+mj-ea"/>
          <a:cs typeface="Raleway"/>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0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g"/><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http://www.used-pcs.com/" TargetMode="External"/><Relationship Id="rId5" Type="http://schemas.openxmlformats.org/officeDocument/2006/relationships/image" Target="../media/image10.png"/><Relationship Id="rId1" Type="http://schemas.openxmlformats.org/officeDocument/2006/relationships/slideLayout" Target="../slideLayouts/slideLayout10.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ack-DH-16x9.jpg"/>
          <p:cNvPicPr>
            <a:picLocks noChangeAspect="1"/>
          </p:cNvPicPr>
          <p:nvPr/>
        </p:nvPicPr>
        <p:blipFill>
          <a:blip r:embed="rId2"/>
          <a:stretch>
            <a:fillRect/>
          </a:stretch>
        </p:blipFill>
        <p:spPr>
          <a:xfrm>
            <a:off x="0" y="3174"/>
            <a:ext cx="9144001" cy="5140326"/>
          </a:xfrm>
          <a:prstGeom prst="rect">
            <a:avLst/>
          </a:prstGeom>
        </p:spPr>
      </p:pic>
      <p:sp>
        <p:nvSpPr>
          <p:cNvPr id="4" name="Slide Number Placeholder 3"/>
          <p:cNvSpPr>
            <a:spLocks noGrp="1"/>
          </p:cNvSpPr>
          <p:nvPr>
            <p:ph type="sldNum" sz="quarter" idx="12"/>
          </p:nvPr>
        </p:nvSpPr>
        <p:spPr/>
        <p:txBody>
          <a:bodyPr/>
          <a:lstStyle/>
          <a:p>
            <a:fld id="{D60D1EDE-7116-2443-9BDD-368CE5B37660}" type="slidenum">
              <a:rPr lang="en-US" smtClean="0"/>
              <a:pPr/>
              <a:t>1</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600" y="889993"/>
            <a:ext cx="5673013" cy="3474720"/>
          </a:xfrm>
          <a:prstGeom prst="rect">
            <a:avLst/>
          </a:prstGeom>
        </p:spPr>
      </p:pic>
      <p:sp>
        <p:nvSpPr>
          <p:cNvPr id="23" name="Rectangle 22"/>
          <p:cNvSpPr/>
          <p:nvPr/>
        </p:nvSpPr>
        <p:spPr>
          <a:xfrm>
            <a:off x="4393478" y="1399578"/>
            <a:ext cx="3800287" cy="23752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3D-237-globalresale-DH2-7b.jpg"/>
          <p:cNvPicPr>
            <a:picLocks noChangeAspect="1"/>
          </p:cNvPicPr>
          <p:nvPr/>
        </p:nvPicPr>
        <p:blipFill>
          <a:blip r:embed="rId4"/>
          <a:srcRect l="6300" r="10614"/>
          <a:stretch>
            <a:fillRect/>
          </a:stretch>
        </p:blipFill>
        <p:spPr>
          <a:xfrm>
            <a:off x="4422560" y="1662178"/>
            <a:ext cx="3700821" cy="1809503"/>
          </a:xfrm>
          <a:prstGeom prst="rect">
            <a:avLst/>
          </a:prstGeom>
        </p:spPr>
      </p:pic>
    </p:spTree>
    <p:extLst>
      <p:ext uri="{BB962C8B-B14F-4D97-AF65-F5344CB8AC3E}">
        <p14:creationId xmlns:p14="http://schemas.microsoft.com/office/powerpoint/2010/main" val="301440887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_MG_1627-2.jpg"/>
          <p:cNvPicPr>
            <a:picLocks noChangeAspect="1"/>
          </p:cNvPicPr>
          <p:nvPr/>
        </p:nvPicPr>
        <p:blipFill>
          <a:blip r:embed="rId2"/>
          <a:stretch>
            <a:fillRect/>
          </a:stretch>
        </p:blipFill>
        <p:spPr>
          <a:xfrm>
            <a:off x="17145" y="0"/>
            <a:ext cx="9144000" cy="5143500"/>
          </a:xfrm>
          <a:prstGeom prst="rect">
            <a:avLst/>
          </a:prstGeom>
        </p:spPr>
      </p:pic>
      <p:sp>
        <p:nvSpPr>
          <p:cNvPr id="6" name="Rectangle 5"/>
          <p:cNvSpPr/>
          <p:nvPr/>
        </p:nvSpPr>
        <p:spPr>
          <a:xfrm>
            <a:off x="577046" y="1558596"/>
            <a:ext cx="4012099" cy="2659386"/>
          </a:xfrm>
          <a:prstGeom prst="rect">
            <a:avLst/>
          </a:prstGeom>
          <a:solidFill>
            <a:srgbClr val="FFFFFF">
              <a:alpha val="90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endParaRPr lang="en-US" sz="2800" b="1" dirty="0" smtClean="0">
              <a:solidFill>
                <a:schemeClr val="accent1"/>
              </a:solidFill>
              <a:latin typeface="Raleway"/>
              <a:cs typeface="Raleway"/>
            </a:endParaRPr>
          </a:p>
          <a:p>
            <a:pPr lvl="1">
              <a:lnSpc>
                <a:spcPct val="140000"/>
              </a:lnSpc>
            </a:pPr>
            <a:endParaRPr lang="en-US" sz="400" b="1" dirty="0" smtClean="0">
              <a:latin typeface="Raleway"/>
              <a:cs typeface="Raleway"/>
            </a:endParaRPr>
          </a:p>
        </p:txBody>
      </p:sp>
      <p:sp>
        <p:nvSpPr>
          <p:cNvPr id="2" name="Rectangle 1"/>
          <p:cNvSpPr/>
          <p:nvPr/>
        </p:nvSpPr>
        <p:spPr>
          <a:xfrm>
            <a:off x="577047" y="1558596"/>
            <a:ext cx="3932088" cy="584775"/>
          </a:xfrm>
          <a:prstGeom prst="rect">
            <a:avLst/>
          </a:prstGeom>
        </p:spPr>
        <p:txBody>
          <a:bodyPr wrap="square">
            <a:spAutoFit/>
          </a:bodyPr>
          <a:lstStyle/>
          <a:p>
            <a:pPr lvl="1">
              <a:lnSpc>
                <a:spcPct val="140000"/>
              </a:lnSpc>
            </a:pPr>
            <a:r>
              <a:rPr lang="en-US" sz="2400" b="1" dirty="0" smtClean="0">
                <a:latin typeface="Raleway"/>
                <a:cs typeface="Raleway"/>
              </a:rPr>
              <a:t>PARTS HARVESTING </a:t>
            </a:r>
            <a:endParaRPr lang="en-US" sz="2400" b="1" dirty="0">
              <a:latin typeface="Raleway"/>
              <a:cs typeface="Raleway"/>
            </a:endParaRPr>
          </a:p>
        </p:txBody>
      </p:sp>
      <p:sp>
        <p:nvSpPr>
          <p:cNvPr id="3" name="Rectangle 2"/>
          <p:cNvSpPr/>
          <p:nvPr/>
        </p:nvSpPr>
        <p:spPr>
          <a:xfrm>
            <a:off x="577047" y="2177548"/>
            <a:ext cx="3932088" cy="738664"/>
          </a:xfrm>
          <a:prstGeom prst="rect">
            <a:avLst/>
          </a:prstGeom>
        </p:spPr>
        <p:txBody>
          <a:bodyPr wrap="square">
            <a:spAutoFit/>
          </a:bodyPr>
          <a:lstStyle/>
          <a:p>
            <a:pPr lvl="1"/>
            <a:r>
              <a:rPr lang="en-US" sz="1400" dirty="0" smtClean="0">
                <a:solidFill>
                  <a:srgbClr val="000000"/>
                </a:solidFill>
                <a:latin typeface="Calibri Light" panose="020F0302020204030204" pitchFamily="34" charset="0"/>
                <a:ea typeface="Roboto Light" panose="02000000000000000000" pitchFamily="2" charset="0"/>
              </a:rPr>
              <a:t>Parts are </a:t>
            </a:r>
            <a:r>
              <a:rPr lang="en-US" sz="1400" dirty="0">
                <a:solidFill>
                  <a:srgbClr val="000000"/>
                </a:solidFill>
                <a:latin typeface="Calibri Light" panose="020F0302020204030204" pitchFamily="34" charset="0"/>
                <a:ea typeface="Roboto Light" panose="02000000000000000000" pitchFamily="2" charset="0"/>
              </a:rPr>
              <a:t>resold, reused and recycled depending on demand.  Parts are harvested and used to their Maximize Value</a:t>
            </a:r>
            <a:endParaRPr lang="en-US" sz="1400" dirty="0">
              <a:solidFill>
                <a:srgbClr val="000000"/>
              </a:solidFill>
              <a:latin typeface="+mj-lt"/>
              <a:cs typeface="Raleway"/>
            </a:endParaRPr>
          </a:p>
        </p:txBody>
      </p:sp>
      <p:sp>
        <p:nvSpPr>
          <p:cNvPr id="8" name="Oval 61"/>
          <p:cNvSpPr>
            <a:spLocks noChangeArrowheads="1"/>
          </p:cNvSpPr>
          <p:nvPr/>
        </p:nvSpPr>
        <p:spPr bwMode="auto">
          <a:xfrm>
            <a:off x="976861" y="2916212"/>
            <a:ext cx="529491" cy="544047"/>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9" name="Freeform 123"/>
          <p:cNvSpPr>
            <a:spLocks noEditPoints="1"/>
          </p:cNvSpPr>
          <p:nvPr/>
        </p:nvSpPr>
        <p:spPr bwMode="auto">
          <a:xfrm>
            <a:off x="1014658" y="2946194"/>
            <a:ext cx="411491" cy="420628"/>
          </a:xfrm>
          <a:custGeom>
            <a:avLst/>
            <a:gdLst>
              <a:gd name="T0" fmla="*/ 529 w 676"/>
              <a:gd name="T1" fmla="*/ 279 h 678"/>
              <a:gd name="T2" fmla="*/ 431 w 676"/>
              <a:gd name="T3" fmla="*/ 293 h 678"/>
              <a:gd name="T4" fmla="*/ 409 w 676"/>
              <a:gd name="T5" fmla="*/ 210 h 678"/>
              <a:gd name="T6" fmla="*/ 367 w 676"/>
              <a:gd name="T7" fmla="*/ 125 h 678"/>
              <a:gd name="T8" fmla="*/ 401 w 676"/>
              <a:gd name="T9" fmla="*/ 58 h 678"/>
              <a:gd name="T10" fmla="*/ 504 w 676"/>
              <a:gd name="T11" fmla="*/ 6 h 678"/>
              <a:gd name="T12" fmla="*/ 579 w 676"/>
              <a:gd name="T13" fmla="*/ 18 h 678"/>
              <a:gd name="T14" fmla="*/ 659 w 676"/>
              <a:gd name="T15" fmla="*/ 100 h 678"/>
              <a:gd name="T16" fmla="*/ 676 w 676"/>
              <a:gd name="T17" fmla="*/ 169 h 678"/>
              <a:gd name="T18" fmla="*/ 605 w 676"/>
              <a:gd name="T19" fmla="*/ 241 h 678"/>
              <a:gd name="T20" fmla="*/ 558 w 676"/>
              <a:gd name="T21" fmla="*/ 314 h 678"/>
              <a:gd name="T22" fmla="*/ 539 w 676"/>
              <a:gd name="T23" fmla="*/ 267 h 678"/>
              <a:gd name="T24" fmla="*/ 590 w 676"/>
              <a:gd name="T25" fmla="*/ 242 h 678"/>
              <a:gd name="T26" fmla="*/ 626 w 676"/>
              <a:gd name="T27" fmla="*/ 172 h 678"/>
              <a:gd name="T28" fmla="*/ 655 w 676"/>
              <a:gd name="T29" fmla="*/ 114 h 678"/>
              <a:gd name="T30" fmla="*/ 566 w 676"/>
              <a:gd name="T31" fmla="*/ 67 h 678"/>
              <a:gd name="T32" fmla="*/ 517 w 676"/>
              <a:gd name="T33" fmla="*/ 15 h 678"/>
              <a:gd name="T34" fmla="*/ 500 w 676"/>
              <a:gd name="T35" fmla="*/ 56 h 678"/>
              <a:gd name="T36" fmla="*/ 401 w 676"/>
              <a:gd name="T37" fmla="*/ 73 h 678"/>
              <a:gd name="T38" fmla="*/ 413 w 676"/>
              <a:gd name="T39" fmla="*/ 144 h 678"/>
              <a:gd name="T40" fmla="*/ 422 w 676"/>
              <a:gd name="T41" fmla="*/ 215 h 678"/>
              <a:gd name="T42" fmla="*/ 463 w 676"/>
              <a:gd name="T43" fmla="*/ 255 h 678"/>
              <a:gd name="T44" fmla="*/ 532 w 676"/>
              <a:gd name="T45" fmla="*/ 264 h 678"/>
              <a:gd name="T46" fmla="*/ 478 w 676"/>
              <a:gd name="T47" fmla="*/ 160 h 678"/>
              <a:gd name="T48" fmla="*/ 517 w 676"/>
              <a:gd name="T49" fmla="*/ 199 h 678"/>
              <a:gd name="T50" fmla="*/ 517 w 676"/>
              <a:gd name="T51" fmla="*/ 185 h 678"/>
              <a:gd name="T52" fmla="*/ 258 w 676"/>
              <a:gd name="T53" fmla="*/ 678 h 678"/>
              <a:gd name="T54" fmla="*/ 233 w 676"/>
              <a:gd name="T55" fmla="*/ 615 h 678"/>
              <a:gd name="T56" fmla="*/ 105 w 676"/>
              <a:gd name="T57" fmla="*/ 628 h 678"/>
              <a:gd name="T58" fmla="*/ 90 w 676"/>
              <a:gd name="T59" fmla="*/ 522 h 678"/>
              <a:gd name="T60" fmla="*/ 0 w 676"/>
              <a:gd name="T61" fmla="*/ 424 h 678"/>
              <a:gd name="T62" fmla="*/ 14 w 676"/>
              <a:gd name="T63" fmla="*/ 350 h 678"/>
              <a:gd name="T64" fmla="*/ 91 w 676"/>
              <a:gd name="T65" fmla="*/ 229 h 678"/>
              <a:gd name="T66" fmla="*/ 159 w 676"/>
              <a:gd name="T67" fmla="*/ 185 h 678"/>
              <a:gd name="T68" fmla="*/ 276 w 676"/>
              <a:gd name="T69" fmla="*/ 222 h 678"/>
              <a:gd name="T70" fmla="*/ 378 w 676"/>
              <a:gd name="T71" fmla="*/ 190 h 678"/>
              <a:gd name="T72" fmla="*/ 423 w 676"/>
              <a:gd name="T73" fmla="*/ 310 h 678"/>
              <a:gd name="T74" fmla="*/ 513 w 676"/>
              <a:gd name="T75" fmla="*/ 370 h 678"/>
              <a:gd name="T76" fmla="*/ 456 w 676"/>
              <a:gd name="T77" fmla="*/ 419 h 678"/>
              <a:gd name="T78" fmla="*/ 494 w 676"/>
              <a:gd name="T79" fmla="*/ 527 h 678"/>
              <a:gd name="T80" fmla="*/ 393 w 676"/>
              <a:gd name="T81" fmla="*/ 564 h 678"/>
              <a:gd name="T82" fmla="*/ 325 w 676"/>
              <a:gd name="T83" fmla="*/ 669 h 678"/>
              <a:gd name="T84" fmla="*/ 165 w 676"/>
              <a:gd name="T85" fmla="*/ 577 h 678"/>
              <a:gd name="T86" fmla="*/ 261 w 676"/>
              <a:gd name="T87" fmla="*/ 664 h 678"/>
              <a:gd name="T88" fmla="*/ 323 w 676"/>
              <a:gd name="T89" fmla="*/ 591 h 678"/>
              <a:gd name="T90" fmla="*/ 449 w 676"/>
              <a:gd name="T91" fmla="*/ 573 h 678"/>
              <a:gd name="T92" fmla="*/ 432 w 676"/>
              <a:gd name="T93" fmla="*/ 479 h 678"/>
              <a:gd name="T94" fmla="*/ 445 w 676"/>
              <a:gd name="T95" fmla="*/ 396 h 678"/>
              <a:gd name="T96" fmla="*/ 421 w 676"/>
              <a:gd name="T97" fmla="*/ 325 h 678"/>
              <a:gd name="T98" fmla="*/ 356 w 676"/>
              <a:gd name="T99" fmla="*/ 258 h 678"/>
              <a:gd name="T100" fmla="*/ 286 w 676"/>
              <a:gd name="T101" fmla="*/ 233 h 678"/>
              <a:gd name="T102" fmla="*/ 199 w 676"/>
              <a:gd name="T103" fmla="*/ 245 h 678"/>
              <a:gd name="T104" fmla="*/ 106 w 676"/>
              <a:gd name="T105" fmla="*/ 228 h 678"/>
              <a:gd name="T106" fmla="*/ 85 w 676"/>
              <a:gd name="T107" fmla="*/ 357 h 678"/>
              <a:gd name="T108" fmla="*/ 14 w 676"/>
              <a:gd name="T109" fmla="*/ 419 h 678"/>
              <a:gd name="T110" fmla="*/ 104 w 676"/>
              <a:gd name="T111" fmla="*/ 519 h 678"/>
              <a:gd name="T112" fmla="*/ 109 w 676"/>
              <a:gd name="T113" fmla="*/ 613 h 678"/>
              <a:gd name="T114" fmla="*/ 258 w 676"/>
              <a:gd name="T115" fmla="*/ 484 h 678"/>
              <a:gd name="T116" fmla="*/ 323 w 676"/>
              <a:gd name="T117" fmla="*/ 419 h 678"/>
              <a:gd name="T118" fmla="*/ 207 w 676"/>
              <a:gd name="T119" fmla="*/ 419 h 678"/>
              <a:gd name="T120" fmla="*/ 258 w 676"/>
              <a:gd name="T121" fmla="*/ 36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678">
                <a:moveTo>
                  <a:pt x="556" y="314"/>
                </a:moveTo>
                <a:cubicBezTo>
                  <a:pt x="554" y="314"/>
                  <a:pt x="551" y="313"/>
                  <a:pt x="550" y="311"/>
                </a:cubicBezTo>
                <a:cubicBezTo>
                  <a:pt x="529" y="279"/>
                  <a:pt x="529" y="279"/>
                  <a:pt x="529" y="279"/>
                </a:cubicBezTo>
                <a:cubicBezTo>
                  <a:pt x="508" y="281"/>
                  <a:pt x="488" y="277"/>
                  <a:pt x="468" y="269"/>
                </a:cubicBezTo>
                <a:cubicBezTo>
                  <a:pt x="439" y="293"/>
                  <a:pt x="439" y="293"/>
                  <a:pt x="439" y="293"/>
                </a:cubicBezTo>
                <a:cubicBezTo>
                  <a:pt x="437" y="295"/>
                  <a:pt x="433" y="295"/>
                  <a:pt x="431" y="293"/>
                </a:cubicBezTo>
                <a:cubicBezTo>
                  <a:pt x="412" y="281"/>
                  <a:pt x="397" y="266"/>
                  <a:pt x="385" y="248"/>
                </a:cubicBezTo>
                <a:cubicBezTo>
                  <a:pt x="383" y="245"/>
                  <a:pt x="383" y="242"/>
                  <a:pt x="385" y="239"/>
                </a:cubicBezTo>
                <a:cubicBezTo>
                  <a:pt x="409" y="210"/>
                  <a:pt x="409" y="210"/>
                  <a:pt x="409" y="210"/>
                </a:cubicBezTo>
                <a:cubicBezTo>
                  <a:pt x="401" y="194"/>
                  <a:pt x="398" y="177"/>
                  <a:pt x="398" y="160"/>
                </a:cubicBezTo>
                <a:cubicBezTo>
                  <a:pt x="398" y="155"/>
                  <a:pt x="398" y="151"/>
                  <a:pt x="398" y="146"/>
                </a:cubicBezTo>
                <a:cubicBezTo>
                  <a:pt x="367" y="125"/>
                  <a:pt x="367" y="125"/>
                  <a:pt x="367" y="125"/>
                </a:cubicBezTo>
                <a:cubicBezTo>
                  <a:pt x="364" y="124"/>
                  <a:pt x="363" y="120"/>
                  <a:pt x="364" y="117"/>
                </a:cubicBezTo>
                <a:cubicBezTo>
                  <a:pt x="370" y="96"/>
                  <a:pt x="380" y="77"/>
                  <a:pt x="393" y="60"/>
                </a:cubicBezTo>
                <a:cubicBezTo>
                  <a:pt x="395" y="57"/>
                  <a:pt x="399" y="57"/>
                  <a:pt x="401" y="58"/>
                </a:cubicBezTo>
                <a:cubicBezTo>
                  <a:pt x="437" y="71"/>
                  <a:pt x="437" y="71"/>
                  <a:pt x="437" y="71"/>
                </a:cubicBezTo>
                <a:cubicBezTo>
                  <a:pt x="453" y="57"/>
                  <a:pt x="472" y="47"/>
                  <a:pt x="494" y="43"/>
                </a:cubicBezTo>
                <a:cubicBezTo>
                  <a:pt x="504" y="6"/>
                  <a:pt x="504" y="6"/>
                  <a:pt x="504" y="6"/>
                </a:cubicBezTo>
                <a:cubicBezTo>
                  <a:pt x="505" y="3"/>
                  <a:pt x="507" y="1"/>
                  <a:pt x="510" y="1"/>
                </a:cubicBezTo>
                <a:cubicBezTo>
                  <a:pt x="532" y="0"/>
                  <a:pt x="554" y="4"/>
                  <a:pt x="574" y="11"/>
                </a:cubicBezTo>
                <a:cubicBezTo>
                  <a:pt x="577" y="12"/>
                  <a:pt x="579" y="15"/>
                  <a:pt x="579" y="18"/>
                </a:cubicBezTo>
                <a:cubicBezTo>
                  <a:pt x="577" y="56"/>
                  <a:pt x="577" y="56"/>
                  <a:pt x="577" y="56"/>
                </a:cubicBezTo>
                <a:cubicBezTo>
                  <a:pt x="596" y="67"/>
                  <a:pt x="611" y="83"/>
                  <a:pt x="621" y="102"/>
                </a:cubicBezTo>
                <a:cubicBezTo>
                  <a:pt x="659" y="100"/>
                  <a:pt x="659" y="100"/>
                  <a:pt x="659" y="100"/>
                </a:cubicBezTo>
                <a:cubicBezTo>
                  <a:pt x="662" y="100"/>
                  <a:pt x="665" y="102"/>
                  <a:pt x="666" y="105"/>
                </a:cubicBezTo>
                <a:cubicBezTo>
                  <a:pt x="673" y="122"/>
                  <a:pt x="676" y="141"/>
                  <a:pt x="676" y="160"/>
                </a:cubicBezTo>
                <a:cubicBezTo>
                  <a:pt x="676" y="163"/>
                  <a:pt x="676" y="166"/>
                  <a:pt x="676" y="169"/>
                </a:cubicBezTo>
                <a:cubicBezTo>
                  <a:pt x="676" y="172"/>
                  <a:pt x="674" y="174"/>
                  <a:pt x="671" y="175"/>
                </a:cubicBezTo>
                <a:cubicBezTo>
                  <a:pt x="634" y="185"/>
                  <a:pt x="634" y="185"/>
                  <a:pt x="634" y="185"/>
                </a:cubicBezTo>
                <a:cubicBezTo>
                  <a:pt x="629" y="206"/>
                  <a:pt x="619" y="225"/>
                  <a:pt x="605" y="241"/>
                </a:cubicBezTo>
                <a:cubicBezTo>
                  <a:pt x="618" y="277"/>
                  <a:pt x="618" y="277"/>
                  <a:pt x="618" y="277"/>
                </a:cubicBezTo>
                <a:cubicBezTo>
                  <a:pt x="619" y="279"/>
                  <a:pt x="618" y="283"/>
                  <a:pt x="616" y="284"/>
                </a:cubicBezTo>
                <a:cubicBezTo>
                  <a:pt x="598" y="298"/>
                  <a:pt x="579" y="308"/>
                  <a:pt x="558" y="314"/>
                </a:cubicBezTo>
                <a:cubicBezTo>
                  <a:pt x="557" y="314"/>
                  <a:pt x="557" y="314"/>
                  <a:pt x="556" y="314"/>
                </a:cubicBezTo>
                <a:close/>
                <a:moveTo>
                  <a:pt x="533" y="264"/>
                </a:moveTo>
                <a:cubicBezTo>
                  <a:pt x="535" y="264"/>
                  <a:pt x="538" y="265"/>
                  <a:pt x="539" y="267"/>
                </a:cubicBezTo>
                <a:cubicBezTo>
                  <a:pt x="559" y="299"/>
                  <a:pt x="559" y="299"/>
                  <a:pt x="559" y="299"/>
                </a:cubicBezTo>
                <a:cubicBezTo>
                  <a:pt x="575" y="294"/>
                  <a:pt x="590" y="286"/>
                  <a:pt x="603" y="277"/>
                </a:cubicBezTo>
                <a:cubicBezTo>
                  <a:pt x="590" y="242"/>
                  <a:pt x="590" y="242"/>
                  <a:pt x="590" y="242"/>
                </a:cubicBezTo>
                <a:cubicBezTo>
                  <a:pt x="589" y="239"/>
                  <a:pt x="590" y="236"/>
                  <a:pt x="592" y="234"/>
                </a:cubicBezTo>
                <a:cubicBezTo>
                  <a:pt x="607" y="219"/>
                  <a:pt x="617" y="199"/>
                  <a:pt x="621" y="178"/>
                </a:cubicBezTo>
                <a:cubicBezTo>
                  <a:pt x="621" y="175"/>
                  <a:pt x="623" y="173"/>
                  <a:pt x="626" y="172"/>
                </a:cubicBezTo>
                <a:cubicBezTo>
                  <a:pt x="662" y="163"/>
                  <a:pt x="662" y="163"/>
                  <a:pt x="662" y="163"/>
                </a:cubicBezTo>
                <a:cubicBezTo>
                  <a:pt x="662" y="162"/>
                  <a:pt x="662" y="161"/>
                  <a:pt x="662" y="160"/>
                </a:cubicBezTo>
                <a:cubicBezTo>
                  <a:pt x="662" y="144"/>
                  <a:pt x="660" y="129"/>
                  <a:pt x="655" y="114"/>
                </a:cubicBezTo>
                <a:cubicBezTo>
                  <a:pt x="618" y="116"/>
                  <a:pt x="618" y="116"/>
                  <a:pt x="618" y="116"/>
                </a:cubicBezTo>
                <a:cubicBezTo>
                  <a:pt x="615" y="116"/>
                  <a:pt x="612" y="114"/>
                  <a:pt x="611" y="112"/>
                </a:cubicBezTo>
                <a:cubicBezTo>
                  <a:pt x="601" y="92"/>
                  <a:pt x="586" y="77"/>
                  <a:pt x="566" y="67"/>
                </a:cubicBezTo>
                <a:cubicBezTo>
                  <a:pt x="564" y="65"/>
                  <a:pt x="562" y="63"/>
                  <a:pt x="563" y="60"/>
                </a:cubicBezTo>
                <a:cubicBezTo>
                  <a:pt x="565" y="23"/>
                  <a:pt x="565" y="23"/>
                  <a:pt x="565" y="23"/>
                </a:cubicBezTo>
                <a:cubicBezTo>
                  <a:pt x="549" y="17"/>
                  <a:pt x="533" y="15"/>
                  <a:pt x="517" y="15"/>
                </a:cubicBezTo>
                <a:cubicBezTo>
                  <a:pt x="517" y="15"/>
                  <a:pt x="516" y="15"/>
                  <a:pt x="516" y="15"/>
                </a:cubicBezTo>
                <a:cubicBezTo>
                  <a:pt x="506" y="51"/>
                  <a:pt x="506" y="51"/>
                  <a:pt x="506" y="51"/>
                </a:cubicBezTo>
                <a:cubicBezTo>
                  <a:pt x="505" y="53"/>
                  <a:pt x="503" y="55"/>
                  <a:pt x="500" y="56"/>
                </a:cubicBezTo>
                <a:cubicBezTo>
                  <a:pt x="479" y="59"/>
                  <a:pt x="459" y="69"/>
                  <a:pt x="443" y="84"/>
                </a:cubicBezTo>
                <a:cubicBezTo>
                  <a:pt x="442" y="86"/>
                  <a:pt x="439" y="87"/>
                  <a:pt x="436" y="86"/>
                </a:cubicBezTo>
                <a:cubicBezTo>
                  <a:pt x="401" y="73"/>
                  <a:pt x="401" y="73"/>
                  <a:pt x="401" y="73"/>
                </a:cubicBezTo>
                <a:cubicBezTo>
                  <a:pt x="391" y="86"/>
                  <a:pt x="384" y="101"/>
                  <a:pt x="379" y="116"/>
                </a:cubicBezTo>
                <a:cubicBezTo>
                  <a:pt x="410" y="137"/>
                  <a:pt x="410" y="137"/>
                  <a:pt x="410" y="137"/>
                </a:cubicBezTo>
                <a:cubicBezTo>
                  <a:pt x="412" y="138"/>
                  <a:pt x="413" y="141"/>
                  <a:pt x="413" y="144"/>
                </a:cubicBezTo>
                <a:cubicBezTo>
                  <a:pt x="412" y="149"/>
                  <a:pt x="412" y="154"/>
                  <a:pt x="412" y="160"/>
                </a:cubicBezTo>
                <a:cubicBezTo>
                  <a:pt x="412" y="176"/>
                  <a:pt x="415" y="193"/>
                  <a:pt x="423" y="207"/>
                </a:cubicBezTo>
                <a:cubicBezTo>
                  <a:pt x="424" y="210"/>
                  <a:pt x="424" y="213"/>
                  <a:pt x="422" y="215"/>
                </a:cubicBezTo>
                <a:cubicBezTo>
                  <a:pt x="399" y="244"/>
                  <a:pt x="399" y="244"/>
                  <a:pt x="399" y="244"/>
                </a:cubicBezTo>
                <a:cubicBezTo>
                  <a:pt x="409" y="258"/>
                  <a:pt x="421" y="269"/>
                  <a:pt x="434" y="279"/>
                </a:cubicBezTo>
                <a:cubicBezTo>
                  <a:pt x="463" y="255"/>
                  <a:pt x="463" y="255"/>
                  <a:pt x="463" y="255"/>
                </a:cubicBezTo>
                <a:cubicBezTo>
                  <a:pt x="465" y="254"/>
                  <a:pt x="468" y="253"/>
                  <a:pt x="471" y="254"/>
                </a:cubicBezTo>
                <a:cubicBezTo>
                  <a:pt x="485" y="262"/>
                  <a:pt x="501" y="265"/>
                  <a:pt x="517" y="265"/>
                </a:cubicBezTo>
                <a:cubicBezTo>
                  <a:pt x="522" y="265"/>
                  <a:pt x="527" y="265"/>
                  <a:pt x="532" y="264"/>
                </a:cubicBezTo>
                <a:cubicBezTo>
                  <a:pt x="532" y="264"/>
                  <a:pt x="533" y="264"/>
                  <a:pt x="533" y="264"/>
                </a:cubicBezTo>
                <a:close/>
                <a:moveTo>
                  <a:pt x="517" y="199"/>
                </a:moveTo>
                <a:cubicBezTo>
                  <a:pt x="496" y="199"/>
                  <a:pt x="478" y="181"/>
                  <a:pt x="478" y="160"/>
                </a:cubicBezTo>
                <a:cubicBezTo>
                  <a:pt x="478" y="138"/>
                  <a:pt x="496" y="121"/>
                  <a:pt x="517" y="121"/>
                </a:cubicBezTo>
                <a:cubicBezTo>
                  <a:pt x="539" y="121"/>
                  <a:pt x="556" y="138"/>
                  <a:pt x="556" y="160"/>
                </a:cubicBezTo>
                <a:cubicBezTo>
                  <a:pt x="556" y="181"/>
                  <a:pt x="539" y="199"/>
                  <a:pt x="517" y="199"/>
                </a:cubicBezTo>
                <a:close/>
                <a:moveTo>
                  <a:pt x="517" y="135"/>
                </a:moveTo>
                <a:cubicBezTo>
                  <a:pt x="503" y="135"/>
                  <a:pt x="492" y="146"/>
                  <a:pt x="492" y="160"/>
                </a:cubicBezTo>
                <a:cubicBezTo>
                  <a:pt x="492" y="174"/>
                  <a:pt x="503" y="185"/>
                  <a:pt x="517" y="185"/>
                </a:cubicBezTo>
                <a:cubicBezTo>
                  <a:pt x="531" y="185"/>
                  <a:pt x="542" y="174"/>
                  <a:pt x="542" y="160"/>
                </a:cubicBezTo>
                <a:cubicBezTo>
                  <a:pt x="542" y="146"/>
                  <a:pt x="531" y="135"/>
                  <a:pt x="517" y="135"/>
                </a:cubicBezTo>
                <a:close/>
                <a:moveTo>
                  <a:pt x="258" y="678"/>
                </a:moveTo>
                <a:cubicBezTo>
                  <a:pt x="256" y="678"/>
                  <a:pt x="256" y="678"/>
                  <a:pt x="256" y="678"/>
                </a:cubicBezTo>
                <a:cubicBezTo>
                  <a:pt x="252" y="678"/>
                  <a:pt x="250" y="676"/>
                  <a:pt x="249" y="673"/>
                </a:cubicBezTo>
                <a:cubicBezTo>
                  <a:pt x="233" y="615"/>
                  <a:pt x="233" y="615"/>
                  <a:pt x="233" y="615"/>
                </a:cubicBezTo>
                <a:cubicBezTo>
                  <a:pt x="208" y="612"/>
                  <a:pt x="184" y="604"/>
                  <a:pt x="162" y="592"/>
                </a:cubicBezTo>
                <a:cubicBezTo>
                  <a:pt x="113" y="628"/>
                  <a:pt x="113" y="628"/>
                  <a:pt x="113" y="628"/>
                </a:cubicBezTo>
                <a:cubicBezTo>
                  <a:pt x="111" y="630"/>
                  <a:pt x="108" y="630"/>
                  <a:pt x="105" y="628"/>
                </a:cubicBezTo>
                <a:cubicBezTo>
                  <a:pt x="86" y="614"/>
                  <a:pt x="69" y="598"/>
                  <a:pt x="55" y="579"/>
                </a:cubicBezTo>
                <a:cubicBezTo>
                  <a:pt x="53" y="577"/>
                  <a:pt x="53" y="574"/>
                  <a:pt x="55" y="571"/>
                </a:cubicBezTo>
                <a:cubicBezTo>
                  <a:pt x="90" y="522"/>
                  <a:pt x="90" y="522"/>
                  <a:pt x="90" y="522"/>
                </a:cubicBezTo>
                <a:cubicBezTo>
                  <a:pt x="75" y="499"/>
                  <a:pt x="66" y="474"/>
                  <a:pt x="62" y="447"/>
                </a:cubicBezTo>
                <a:cubicBezTo>
                  <a:pt x="5" y="431"/>
                  <a:pt x="5" y="431"/>
                  <a:pt x="5" y="431"/>
                </a:cubicBezTo>
                <a:cubicBezTo>
                  <a:pt x="2" y="430"/>
                  <a:pt x="0" y="427"/>
                  <a:pt x="0" y="424"/>
                </a:cubicBezTo>
                <a:cubicBezTo>
                  <a:pt x="0" y="423"/>
                  <a:pt x="0" y="421"/>
                  <a:pt x="0" y="419"/>
                </a:cubicBezTo>
                <a:cubicBezTo>
                  <a:pt x="0" y="398"/>
                  <a:pt x="2" y="376"/>
                  <a:pt x="8" y="355"/>
                </a:cubicBezTo>
                <a:cubicBezTo>
                  <a:pt x="8" y="352"/>
                  <a:pt x="11" y="350"/>
                  <a:pt x="14" y="350"/>
                </a:cubicBezTo>
                <a:cubicBezTo>
                  <a:pt x="74" y="348"/>
                  <a:pt x="74" y="348"/>
                  <a:pt x="74" y="348"/>
                </a:cubicBezTo>
                <a:cubicBezTo>
                  <a:pt x="83" y="324"/>
                  <a:pt x="97" y="302"/>
                  <a:pt x="114" y="283"/>
                </a:cubicBezTo>
                <a:cubicBezTo>
                  <a:pt x="91" y="229"/>
                  <a:pt x="91" y="229"/>
                  <a:pt x="91" y="229"/>
                </a:cubicBezTo>
                <a:cubicBezTo>
                  <a:pt x="89" y="226"/>
                  <a:pt x="90" y="223"/>
                  <a:pt x="93" y="221"/>
                </a:cubicBezTo>
                <a:cubicBezTo>
                  <a:pt x="110" y="206"/>
                  <a:pt x="130" y="193"/>
                  <a:pt x="151" y="184"/>
                </a:cubicBezTo>
                <a:cubicBezTo>
                  <a:pt x="154" y="182"/>
                  <a:pt x="157" y="183"/>
                  <a:pt x="159" y="185"/>
                </a:cubicBezTo>
                <a:cubicBezTo>
                  <a:pt x="199" y="230"/>
                  <a:pt x="199" y="230"/>
                  <a:pt x="199" y="230"/>
                </a:cubicBezTo>
                <a:cubicBezTo>
                  <a:pt x="218" y="224"/>
                  <a:pt x="238" y="221"/>
                  <a:pt x="258" y="221"/>
                </a:cubicBezTo>
                <a:cubicBezTo>
                  <a:pt x="264" y="221"/>
                  <a:pt x="270" y="222"/>
                  <a:pt x="276" y="222"/>
                </a:cubicBezTo>
                <a:cubicBezTo>
                  <a:pt x="304" y="170"/>
                  <a:pt x="304" y="170"/>
                  <a:pt x="304" y="170"/>
                </a:cubicBezTo>
                <a:cubicBezTo>
                  <a:pt x="306" y="167"/>
                  <a:pt x="309" y="165"/>
                  <a:pt x="312" y="166"/>
                </a:cubicBezTo>
                <a:cubicBezTo>
                  <a:pt x="335" y="171"/>
                  <a:pt x="357" y="179"/>
                  <a:pt x="378" y="190"/>
                </a:cubicBezTo>
                <a:cubicBezTo>
                  <a:pt x="380" y="191"/>
                  <a:pt x="382" y="194"/>
                  <a:pt x="381" y="197"/>
                </a:cubicBezTo>
                <a:cubicBezTo>
                  <a:pt x="371" y="256"/>
                  <a:pt x="371" y="256"/>
                  <a:pt x="371" y="256"/>
                </a:cubicBezTo>
                <a:cubicBezTo>
                  <a:pt x="391" y="271"/>
                  <a:pt x="410" y="289"/>
                  <a:pt x="423" y="310"/>
                </a:cubicBezTo>
                <a:cubicBezTo>
                  <a:pt x="482" y="300"/>
                  <a:pt x="482" y="300"/>
                  <a:pt x="482" y="300"/>
                </a:cubicBezTo>
                <a:cubicBezTo>
                  <a:pt x="485" y="299"/>
                  <a:pt x="489" y="301"/>
                  <a:pt x="490" y="303"/>
                </a:cubicBezTo>
                <a:cubicBezTo>
                  <a:pt x="500" y="325"/>
                  <a:pt x="508" y="347"/>
                  <a:pt x="513" y="370"/>
                </a:cubicBezTo>
                <a:cubicBezTo>
                  <a:pt x="513" y="373"/>
                  <a:pt x="512" y="376"/>
                  <a:pt x="509" y="378"/>
                </a:cubicBezTo>
                <a:cubicBezTo>
                  <a:pt x="456" y="406"/>
                  <a:pt x="456" y="406"/>
                  <a:pt x="456" y="406"/>
                </a:cubicBezTo>
                <a:cubicBezTo>
                  <a:pt x="456" y="410"/>
                  <a:pt x="456" y="415"/>
                  <a:pt x="456" y="419"/>
                </a:cubicBezTo>
                <a:cubicBezTo>
                  <a:pt x="456" y="439"/>
                  <a:pt x="453" y="459"/>
                  <a:pt x="447" y="479"/>
                </a:cubicBezTo>
                <a:cubicBezTo>
                  <a:pt x="492" y="519"/>
                  <a:pt x="492" y="519"/>
                  <a:pt x="492" y="519"/>
                </a:cubicBezTo>
                <a:cubicBezTo>
                  <a:pt x="494" y="521"/>
                  <a:pt x="495" y="524"/>
                  <a:pt x="494" y="527"/>
                </a:cubicBezTo>
                <a:cubicBezTo>
                  <a:pt x="484" y="548"/>
                  <a:pt x="471" y="568"/>
                  <a:pt x="456" y="586"/>
                </a:cubicBezTo>
                <a:cubicBezTo>
                  <a:pt x="454" y="589"/>
                  <a:pt x="451" y="589"/>
                  <a:pt x="448" y="588"/>
                </a:cubicBezTo>
                <a:cubicBezTo>
                  <a:pt x="393" y="564"/>
                  <a:pt x="393" y="564"/>
                  <a:pt x="393" y="564"/>
                </a:cubicBezTo>
                <a:cubicBezTo>
                  <a:pt x="375" y="581"/>
                  <a:pt x="355" y="594"/>
                  <a:pt x="333" y="603"/>
                </a:cubicBezTo>
                <a:cubicBezTo>
                  <a:pt x="330" y="663"/>
                  <a:pt x="330" y="663"/>
                  <a:pt x="330" y="663"/>
                </a:cubicBezTo>
                <a:cubicBezTo>
                  <a:pt x="330" y="666"/>
                  <a:pt x="328" y="669"/>
                  <a:pt x="325" y="669"/>
                </a:cubicBezTo>
                <a:cubicBezTo>
                  <a:pt x="303" y="675"/>
                  <a:pt x="281" y="678"/>
                  <a:pt x="258" y="678"/>
                </a:cubicBezTo>
                <a:close/>
                <a:moveTo>
                  <a:pt x="161" y="576"/>
                </a:moveTo>
                <a:cubicBezTo>
                  <a:pt x="162" y="576"/>
                  <a:pt x="164" y="577"/>
                  <a:pt x="165" y="577"/>
                </a:cubicBezTo>
                <a:cubicBezTo>
                  <a:pt x="188" y="591"/>
                  <a:pt x="213" y="599"/>
                  <a:pt x="239" y="602"/>
                </a:cubicBezTo>
                <a:cubicBezTo>
                  <a:pt x="242" y="602"/>
                  <a:pt x="244" y="604"/>
                  <a:pt x="245" y="607"/>
                </a:cubicBezTo>
                <a:cubicBezTo>
                  <a:pt x="261" y="664"/>
                  <a:pt x="261" y="664"/>
                  <a:pt x="261" y="664"/>
                </a:cubicBezTo>
                <a:cubicBezTo>
                  <a:pt x="280" y="664"/>
                  <a:pt x="298" y="661"/>
                  <a:pt x="316" y="657"/>
                </a:cubicBezTo>
                <a:cubicBezTo>
                  <a:pt x="319" y="598"/>
                  <a:pt x="319" y="598"/>
                  <a:pt x="319" y="598"/>
                </a:cubicBezTo>
                <a:cubicBezTo>
                  <a:pt x="319" y="595"/>
                  <a:pt x="321" y="592"/>
                  <a:pt x="323" y="591"/>
                </a:cubicBezTo>
                <a:cubicBezTo>
                  <a:pt x="347" y="582"/>
                  <a:pt x="368" y="569"/>
                  <a:pt x="387" y="551"/>
                </a:cubicBezTo>
                <a:cubicBezTo>
                  <a:pt x="389" y="549"/>
                  <a:pt x="392" y="548"/>
                  <a:pt x="394" y="549"/>
                </a:cubicBezTo>
                <a:cubicBezTo>
                  <a:pt x="449" y="573"/>
                  <a:pt x="449" y="573"/>
                  <a:pt x="449" y="573"/>
                </a:cubicBezTo>
                <a:cubicBezTo>
                  <a:pt x="461" y="558"/>
                  <a:pt x="471" y="542"/>
                  <a:pt x="479" y="526"/>
                </a:cubicBezTo>
                <a:cubicBezTo>
                  <a:pt x="434" y="486"/>
                  <a:pt x="434" y="486"/>
                  <a:pt x="434" y="486"/>
                </a:cubicBezTo>
                <a:cubicBezTo>
                  <a:pt x="432" y="484"/>
                  <a:pt x="431" y="481"/>
                  <a:pt x="432" y="479"/>
                </a:cubicBezTo>
                <a:cubicBezTo>
                  <a:pt x="439" y="459"/>
                  <a:pt x="442" y="439"/>
                  <a:pt x="442" y="419"/>
                </a:cubicBezTo>
                <a:cubicBezTo>
                  <a:pt x="442" y="414"/>
                  <a:pt x="442" y="408"/>
                  <a:pt x="441" y="402"/>
                </a:cubicBezTo>
                <a:cubicBezTo>
                  <a:pt x="441" y="400"/>
                  <a:pt x="443" y="397"/>
                  <a:pt x="445" y="396"/>
                </a:cubicBezTo>
                <a:cubicBezTo>
                  <a:pt x="498" y="368"/>
                  <a:pt x="498" y="368"/>
                  <a:pt x="498" y="368"/>
                </a:cubicBezTo>
                <a:cubicBezTo>
                  <a:pt x="494" y="349"/>
                  <a:pt x="488" y="331"/>
                  <a:pt x="480" y="314"/>
                </a:cubicBezTo>
                <a:cubicBezTo>
                  <a:pt x="421" y="325"/>
                  <a:pt x="421" y="325"/>
                  <a:pt x="421" y="325"/>
                </a:cubicBezTo>
                <a:cubicBezTo>
                  <a:pt x="419" y="325"/>
                  <a:pt x="416" y="324"/>
                  <a:pt x="414" y="322"/>
                </a:cubicBezTo>
                <a:cubicBezTo>
                  <a:pt x="400" y="299"/>
                  <a:pt x="381" y="280"/>
                  <a:pt x="359" y="265"/>
                </a:cubicBezTo>
                <a:cubicBezTo>
                  <a:pt x="357" y="264"/>
                  <a:pt x="356" y="261"/>
                  <a:pt x="356" y="258"/>
                </a:cubicBezTo>
                <a:cubicBezTo>
                  <a:pt x="367" y="200"/>
                  <a:pt x="367" y="200"/>
                  <a:pt x="367" y="200"/>
                </a:cubicBezTo>
                <a:cubicBezTo>
                  <a:pt x="350" y="191"/>
                  <a:pt x="332" y="185"/>
                  <a:pt x="314" y="181"/>
                </a:cubicBezTo>
                <a:cubicBezTo>
                  <a:pt x="286" y="233"/>
                  <a:pt x="286" y="233"/>
                  <a:pt x="286" y="233"/>
                </a:cubicBezTo>
                <a:cubicBezTo>
                  <a:pt x="285" y="235"/>
                  <a:pt x="282" y="237"/>
                  <a:pt x="279" y="237"/>
                </a:cubicBezTo>
                <a:cubicBezTo>
                  <a:pt x="272" y="236"/>
                  <a:pt x="265" y="235"/>
                  <a:pt x="258" y="235"/>
                </a:cubicBezTo>
                <a:cubicBezTo>
                  <a:pt x="238" y="235"/>
                  <a:pt x="218" y="239"/>
                  <a:pt x="199" y="245"/>
                </a:cubicBezTo>
                <a:cubicBezTo>
                  <a:pt x="197" y="246"/>
                  <a:pt x="194" y="245"/>
                  <a:pt x="192" y="243"/>
                </a:cubicBezTo>
                <a:cubicBezTo>
                  <a:pt x="152" y="198"/>
                  <a:pt x="152" y="198"/>
                  <a:pt x="152" y="198"/>
                </a:cubicBezTo>
                <a:cubicBezTo>
                  <a:pt x="136" y="207"/>
                  <a:pt x="120" y="216"/>
                  <a:pt x="106" y="228"/>
                </a:cubicBezTo>
                <a:cubicBezTo>
                  <a:pt x="129" y="282"/>
                  <a:pt x="129" y="282"/>
                  <a:pt x="129" y="282"/>
                </a:cubicBezTo>
                <a:cubicBezTo>
                  <a:pt x="130" y="285"/>
                  <a:pt x="130" y="288"/>
                  <a:pt x="128" y="290"/>
                </a:cubicBezTo>
                <a:cubicBezTo>
                  <a:pt x="109" y="309"/>
                  <a:pt x="94" y="332"/>
                  <a:pt x="85" y="357"/>
                </a:cubicBezTo>
                <a:cubicBezTo>
                  <a:pt x="84" y="360"/>
                  <a:pt x="82" y="361"/>
                  <a:pt x="79" y="362"/>
                </a:cubicBezTo>
                <a:cubicBezTo>
                  <a:pt x="20" y="364"/>
                  <a:pt x="20" y="364"/>
                  <a:pt x="20" y="364"/>
                </a:cubicBezTo>
                <a:cubicBezTo>
                  <a:pt x="16" y="382"/>
                  <a:pt x="14" y="400"/>
                  <a:pt x="14" y="419"/>
                </a:cubicBezTo>
                <a:cubicBezTo>
                  <a:pt x="71" y="435"/>
                  <a:pt x="71" y="435"/>
                  <a:pt x="71" y="435"/>
                </a:cubicBezTo>
                <a:cubicBezTo>
                  <a:pt x="73" y="435"/>
                  <a:pt x="75" y="438"/>
                  <a:pt x="76" y="441"/>
                </a:cubicBezTo>
                <a:cubicBezTo>
                  <a:pt x="79" y="468"/>
                  <a:pt x="89" y="495"/>
                  <a:pt x="104" y="519"/>
                </a:cubicBezTo>
                <a:cubicBezTo>
                  <a:pt x="105" y="521"/>
                  <a:pt x="105" y="524"/>
                  <a:pt x="104" y="527"/>
                </a:cubicBezTo>
                <a:cubicBezTo>
                  <a:pt x="69" y="575"/>
                  <a:pt x="69" y="575"/>
                  <a:pt x="69" y="575"/>
                </a:cubicBezTo>
                <a:cubicBezTo>
                  <a:pt x="81" y="589"/>
                  <a:pt x="94" y="602"/>
                  <a:pt x="109" y="613"/>
                </a:cubicBezTo>
                <a:cubicBezTo>
                  <a:pt x="157" y="578"/>
                  <a:pt x="157" y="578"/>
                  <a:pt x="157" y="578"/>
                </a:cubicBezTo>
                <a:cubicBezTo>
                  <a:pt x="158" y="577"/>
                  <a:pt x="160" y="576"/>
                  <a:pt x="161" y="576"/>
                </a:cubicBezTo>
                <a:close/>
                <a:moveTo>
                  <a:pt x="258" y="484"/>
                </a:moveTo>
                <a:cubicBezTo>
                  <a:pt x="223" y="484"/>
                  <a:pt x="193" y="455"/>
                  <a:pt x="193" y="419"/>
                </a:cubicBezTo>
                <a:cubicBezTo>
                  <a:pt x="193" y="383"/>
                  <a:pt x="223" y="354"/>
                  <a:pt x="258" y="354"/>
                </a:cubicBezTo>
                <a:cubicBezTo>
                  <a:pt x="294" y="354"/>
                  <a:pt x="323" y="383"/>
                  <a:pt x="323" y="419"/>
                </a:cubicBezTo>
                <a:cubicBezTo>
                  <a:pt x="323" y="455"/>
                  <a:pt x="294" y="484"/>
                  <a:pt x="258" y="484"/>
                </a:cubicBezTo>
                <a:close/>
                <a:moveTo>
                  <a:pt x="258" y="368"/>
                </a:moveTo>
                <a:cubicBezTo>
                  <a:pt x="230" y="368"/>
                  <a:pt x="207" y="391"/>
                  <a:pt x="207" y="419"/>
                </a:cubicBezTo>
                <a:cubicBezTo>
                  <a:pt x="207" y="447"/>
                  <a:pt x="230" y="470"/>
                  <a:pt x="258" y="470"/>
                </a:cubicBezTo>
                <a:cubicBezTo>
                  <a:pt x="286" y="470"/>
                  <a:pt x="309" y="447"/>
                  <a:pt x="309" y="419"/>
                </a:cubicBezTo>
                <a:cubicBezTo>
                  <a:pt x="309" y="391"/>
                  <a:pt x="286" y="368"/>
                  <a:pt x="258" y="36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10" name="Oval 9"/>
          <p:cNvSpPr>
            <a:spLocks noChangeArrowheads="1"/>
          </p:cNvSpPr>
          <p:nvPr/>
        </p:nvSpPr>
        <p:spPr bwMode="auto">
          <a:xfrm>
            <a:off x="971068" y="3520373"/>
            <a:ext cx="559806" cy="522339"/>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11" name="Freeform 115"/>
          <p:cNvSpPr>
            <a:spLocks noEditPoints="1"/>
          </p:cNvSpPr>
          <p:nvPr/>
        </p:nvSpPr>
        <p:spPr bwMode="auto">
          <a:xfrm>
            <a:off x="1014658" y="3628371"/>
            <a:ext cx="411491" cy="346372"/>
          </a:xfrm>
          <a:custGeom>
            <a:avLst/>
            <a:gdLst>
              <a:gd name="T0" fmla="*/ 321 w 557"/>
              <a:gd name="T1" fmla="*/ 196 h 564"/>
              <a:gd name="T2" fmla="*/ 303 w 557"/>
              <a:gd name="T3" fmla="*/ 182 h 564"/>
              <a:gd name="T4" fmla="*/ 319 w 557"/>
              <a:gd name="T5" fmla="*/ 159 h 564"/>
              <a:gd name="T6" fmla="*/ 303 w 557"/>
              <a:gd name="T7" fmla="*/ 145 h 564"/>
              <a:gd name="T8" fmla="*/ 386 w 557"/>
              <a:gd name="T9" fmla="*/ 81 h 564"/>
              <a:gd name="T10" fmla="*/ 425 w 557"/>
              <a:gd name="T11" fmla="*/ 118 h 564"/>
              <a:gd name="T12" fmla="*/ 335 w 557"/>
              <a:gd name="T13" fmla="*/ 145 h 564"/>
              <a:gd name="T14" fmla="*/ 387 w 557"/>
              <a:gd name="T15" fmla="*/ 159 h 564"/>
              <a:gd name="T16" fmla="*/ 334 w 557"/>
              <a:gd name="T17" fmla="*/ 182 h 564"/>
              <a:gd name="T18" fmla="*/ 387 w 557"/>
              <a:gd name="T19" fmla="*/ 196 h 564"/>
              <a:gd name="T20" fmla="*/ 425 w 557"/>
              <a:gd name="T21" fmla="*/ 222 h 564"/>
              <a:gd name="T22" fmla="*/ 238 w 557"/>
              <a:gd name="T23" fmla="*/ 315 h 564"/>
              <a:gd name="T24" fmla="*/ 194 w 557"/>
              <a:gd name="T25" fmla="*/ 355 h 564"/>
              <a:gd name="T26" fmla="*/ 194 w 557"/>
              <a:gd name="T27" fmla="*/ 435 h 564"/>
              <a:gd name="T28" fmla="*/ 180 w 557"/>
              <a:gd name="T29" fmla="*/ 461 h 564"/>
              <a:gd name="T30" fmla="*/ 126 w 557"/>
              <a:gd name="T31" fmla="*/ 402 h 564"/>
              <a:gd name="T32" fmla="*/ 180 w 557"/>
              <a:gd name="T33" fmla="*/ 366 h 564"/>
              <a:gd name="T34" fmla="*/ 180 w 557"/>
              <a:gd name="T35" fmla="*/ 270 h 564"/>
              <a:gd name="T36" fmla="*/ 194 w 557"/>
              <a:gd name="T37" fmla="*/ 288 h 564"/>
              <a:gd name="T38" fmla="*/ 180 w 557"/>
              <a:gd name="T39" fmla="*/ 352 h 564"/>
              <a:gd name="T40" fmla="*/ 180 w 557"/>
              <a:gd name="T41" fmla="*/ 352 h 564"/>
              <a:gd name="T42" fmla="*/ 224 w 557"/>
              <a:gd name="T43" fmla="*/ 398 h 564"/>
              <a:gd name="T44" fmla="*/ 535 w 557"/>
              <a:gd name="T45" fmla="*/ 425 h 564"/>
              <a:gd name="T46" fmla="*/ 365 w 557"/>
              <a:gd name="T47" fmla="*/ 510 h 564"/>
              <a:gd name="T48" fmla="*/ 394 w 557"/>
              <a:gd name="T49" fmla="*/ 564 h 564"/>
              <a:gd name="T50" fmla="*/ 339 w 557"/>
              <a:gd name="T51" fmla="*/ 500 h 564"/>
              <a:gd name="T52" fmla="*/ 338 w 557"/>
              <a:gd name="T53" fmla="*/ 497 h 564"/>
              <a:gd name="T54" fmla="*/ 338 w 557"/>
              <a:gd name="T55" fmla="*/ 494 h 564"/>
              <a:gd name="T56" fmla="*/ 339 w 557"/>
              <a:gd name="T57" fmla="*/ 492 h 564"/>
              <a:gd name="T58" fmla="*/ 340 w 557"/>
              <a:gd name="T59" fmla="*/ 491 h 564"/>
              <a:gd name="T60" fmla="*/ 342 w 557"/>
              <a:gd name="T61" fmla="*/ 489 h 564"/>
              <a:gd name="T62" fmla="*/ 423 w 557"/>
              <a:gd name="T63" fmla="*/ 459 h 564"/>
              <a:gd name="T64" fmla="*/ 450 w 557"/>
              <a:gd name="T65" fmla="*/ 490 h 564"/>
              <a:gd name="T66" fmla="*/ 387 w 557"/>
              <a:gd name="T67" fmla="*/ 339 h 564"/>
              <a:gd name="T68" fmla="*/ 190 w 557"/>
              <a:gd name="T69" fmla="*/ 539 h 564"/>
              <a:gd name="T70" fmla="*/ 22 w 557"/>
              <a:gd name="T71" fmla="*/ 140 h 564"/>
              <a:gd name="T72" fmla="*/ 158 w 557"/>
              <a:gd name="T73" fmla="*/ 12 h 564"/>
              <a:gd name="T74" fmla="*/ 218 w 557"/>
              <a:gd name="T75" fmla="*/ 65 h 564"/>
              <a:gd name="T76" fmla="*/ 219 w 557"/>
              <a:gd name="T77" fmla="*/ 67 h 564"/>
              <a:gd name="T78" fmla="*/ 219 w 557"/>
              <a:gd name="T79" fmla="*/ 71 h 564"/>
              <a:gd name="T80" fmla="*/ 219 w 557"/>
              <a:gd name="T81" fmla="*/ 72 h 564"/>
              <a:gd name="T82" fmla="*/ 218 w 557"/>
              <a:gd name="T83" fmla="*/ 74 h 564"/>
              <a:gd name="T84" fmla="*/ 216 w 557"/>
              <a:gd name="T85" fmla="*/ 75 h 564"/>
              <a:gd name="T86" fmla="*/ 143 w 557"/>
              <a:gd name="T87" fmla="*/ 109 h 564"/>
              <a:gd name="T88" fmla="*/ 137 w 557"/>
              <a:gd name="T89" fmla="*/ 97 h 564"/>
              <a:gd name="T90" fmla="*/ 35 w 557"/>
              <a:gd name="T91" fmla="*/ 145 h 564"/>
              <a:gd name="T92" fmla="*/ 220 w 557"/>
              <a:gd name="T93" fmla="*/ 202 h 564"/>
              <a:gd name="T94" fmla="*/ 556 w 557"/>
              <a:gd name="T95" fmla="*/ 170 h 564"/>
              <a:gd name="T96" fmla="*/ 224 w 557"/>
              <a:gd name="T97" fmla="*/ 217 h 564"/>
              <a:gd name="T98" fmla="*/ 190 w 557"/>
              <a:gd name="T99" fmla="*/ 525 h 564"/>
              <a:gd name="T100" fmla="*/ 501 w 557"/>
              <a:gd name="T101" fmla="*/ 275 h 564"/>
              <a:gd name="T102" fmla="*/ 542 w 557"/>
              <a:gd name="T103" fmla="*/ 170 h 564"/>
              <a:gd name="T104" fmla="*/ 387 w 557"/>
              <a:gd name="T105" fmla="*/ 325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 h="564">
                <a:moveTo>
                  <a:pt x="436" y="230"/>
                </a:moveTo>
                <a:cubicBezTo>
                  <a:pt x="423" y="249"/>
                  <a:pt x="406" y="259"/>
                  <a:pt x="386" y="259"/>
                </a:cubicBezTo>
                <a:cubicBezTo>
                  <a:pt x="352" y="259"/>
                  <a:pt x="329" y="235"/>
                  <a:pt x="321" y="196"/>
                </a:cubicBezTo>
                <a:cubicBezTo>
                  <a:pt x="303" y="196"/>
                  <a:pt x="303" y="196"/>
                  <a:pt x="303" y="196"/>
                </a:cubicBezTo>
                <a:cubicBezTo>
                  <a:pt x="300" y="196"/>
                  <a:pt x="296" y="193"/>
                  <a:pt x="296" y="189"/>
                </a:cubicBezTo>
                <a:cubicBezTo>
                  <a:pt x="296" y="185"/>
                  <a:pt x="300" y="182"/>
                  <a:pt x="303" y="182"/>
                </a:cubicBezTo>
                <a:cubicBezTo>
                  <a:pt x="320" y="182"/>
                  <a:pt x="320" y="182"/>
                  <a:pt x="320" y="182"/>
                </a:cubicBezTo>
                <a:cubicBezTo>
                  <a:pt x="319" y="178"/>
                  <a:pt x="319" y="174"/>
                  <a:pt x="319" y="170"/>
                </a:cubicBezTo>
                <a:cubicBezTo>
                  <a:pt x="319" y="166"/>
                  <a:pt x="319" y="163"/>
                  <a:pt x="319" y="159"/>
                </a:cubicBezTo>
                <a:cubicBezTo>
                  <a:pt x="303" y="159"/>
                  <a:pt x="303" y="159"/>
                  <a:pt x="303" y="159"/>
                </a:cubicBezTo>
                <a:cubicBezTo>
                  <a:pt x="300" y="159"/>
                  <a:pt x="296" y="156"/>
                  <a:pt x="296" y="152"/>
                </a:cubicBezTo>
                <a:cubicBezTo>
                  <a:pt x="296" y="148"/>
                  <a:pt x="300" y="145"/>
                  <a:pt x="303" y="145"/>
                </a:cubicBezTo>
                <a:cubicBezTo>
                  <a:pt x="321" y="145"/>
                  <a:pt x="321" y="145"/>
                  <a:pt x="321" y="145"/>
                </a:cubicBezTo>
                <a:cubicBezTo>
                  <a:pt x="324" y="130"/>
                  <a:pt x="329" y="117"/>
                  <a:pt x="337" y="106"/>
                </a:cubicBezTo>
                <a:cubicBezTo>
                  <a:pt x="349" y="90"/>
                  <a:pt x="366" y="81"/>
                  <a:pt x="386" y="81"/>
                </a:cubicBezTo>
                <a:cubicBezTo>
                  <a:pt x="406" y="81"/>
                  <a:pt x="423" y="90"/>
                  <a:pt x="436" y="110"/>
                </a:cubicBezTo>
                <a:cubicBezTo>
                  <a:pt x="438" y="113"/>
                  <a:pt x="438" y="117"/>
                  <a:pt x="434" y="120"/>
                </a:cubicBezTo>
                <a:cubicBezTo>
                  <a:pt x="431" y="122"/>
                  <a:pt x="427" y="121"/>
                  <a:pt x="425" y="118"/>
                </a:cubicBezTo>
                <a:cubicBezTo>
                  <a:pt x="414" y="102"/>
                  <a:pt x="402" y="95"/>
                  <a:pt x="386" y="95"/>
                </a:cubicBezTo>
                <a:cubicBezTo>
                  <a:pt x="371" y="95"/>
                  <a:pt x="357" y="102"/>
                  <a:pt x="348" y="115"/>
                </a:cubicBezTo>
                <a:cubicBezTo>
                  <a:pt x="342" y="123"/>
                  <a:pt x="338" y="133"/>
                  <a:pt x="335" y="145"/>
                </a:cubicBezTo>
                <a:cubicBezTo>
                  <a:pt x="387" y="145"/>
                  <a:pt x="387" y="145"/>
                  <a:pt x="387" y="145"/>
                </a:cubicBezTo>
                <a:cubicBezTo>
                  <a:pt x="390" y="145"/>
                  <a:pt x="394" y="148"/>
                  <a:pt x="394" y="152"/>
                </a:cubicBezTo>
                <a:cubicBezTo>
                  <a:pt x="394" y="156"/>
                  <a:pt x="391" y="159"/>
                  <a:pt x="387" y="159"/>
                </a:cubicBezTo>
                <a:cubicBezTo>
                  <a:pt x="333" y="159"/>
                  <a:pt x="333" y="159"/>
                  <a:pt x="333" y="159"/>
                </a:cubicBezTo>
                <a:cubicBezTo>
                  <a:pt x="333" y="163"/>
                  <a:pt x="333" y="166"/>
                  <a:pt x="333" y="170"/>
                </a:cubicBezTo>
                <a:cubicBezTo>
                  <a:pt x="333" y="174"/>
                  <a:pt x="333" y="178"/>
                  <a:pt x="334" y="182"/>
                </a:cubicBezTo>
                <a:cubicBezTo>
                  <a:pt x="387" y="182"/>
                  <a:pt x="387" y="182"/>
                  <a:pt x="387" y="182"/>
                </a:cubicBezTo>
                <a:cubicBezTo>
                  <a:pt x="391" y="182"/>
                  <a:pt x="394" y="185"/>
                  <a:pt x="394" y="189"/>
                </a:cubicBezTo>
                <a:cubicBezTo>
                  <a:pt x="394" y="193"/>
                  <a:pt x="391" y="196"/>
                  <a:pt x="387" y="196"/>
                </a:cubicBezTo>
                <a:cubicBezTo>
                  <a:pt x="336" y="196"/>
                  <a:pt x="336" y="196"/>
                  <a:pt x="336" y="196"/>
                </a:cubicBezTo>
                <a:cubicBezTo>
                  <a:pt x="342" y="227"/>
                  <a:pt x="360" y="245"/>
                  <a:pt x="386" y="245"/>
                </a:cubicBezTo>
                <a:cubicBezTo>
                  <a:pt x="402" y="245"/>
                  <a:pt x="414" y="238"/>
                  <a:pt x="425" y="222"/>
                </a:cubicBezTo>
                <a:cubicBezTo>
                  <a:pt x="427" y="219"/>
                  <a:pt x="431" y="218"/>
                  <a:pt x="434" y="220"/>
                </a:cubicBezTo>
                <a:cubicBezTo>
                  <a:pt x="438" y="222"/>
                  <a:pt x="438" y="227"/>
                  <a:pt x="436" y="230"/>
                </a:cubicBezTo>
                <a:close/>
                <a:moveTo>
                  <a:pt x="238" y="315"/>
                </a:moveTo>
                <a:cubicBezTo>
                  <a:pt x="236" y="318"/>
                  <a:pt x="232" y="319"/>
                  <a:pt x="229" y="317"/>
                </a:cubicBezTo>
                <a:cubicBezTo>
                  <a:pt x="217" y="309"/>
                  <a:pt x="205" y="304"/>
                  <a:pt x="194" y="302"/>
                </a:cubicBezTo>
                <a:cubicBezTo>
                  <a:pt x="194" y="355"/>
                  <a:pt x="194" y="355"/>
                  <a:pt x="194" y="355"/>
                </a:cubicBezTo>
                <a:cubicBezTo>
                  <a:pt x="194" y="355"/>
                  <a:pt x="194" y="355"/>
                  <a:pt x="195" y="355"/>
                </a:cubicBezTo>
                <a:cubicBezTo>
                  <a:pt x="209" y="358"/>
                  <a:pt x="238" y="365"/>
                  <a:pt x="238" y="398"/>
                </a:cubicBezTo>
                <a:cubicBezTo>
                  <a:pt x="238" y="424"/>
                  <a:pt x="216" y="434"/>
                  <a:pt x="194" y="435"/>
                </a:cubicBezTo>
                <a:cubicBezTo>
                  <a:pt x="194" y="461"/>
                  <a:pt x="194" y="461"/>
                  <a:pt x="194" y="461"/>
                </a:cubicBezTo>
                <a:cubicBezTo>
                  <a:pt x="194" y="465"/>
                  <a:pt x="191" y="468"/>
                  <a:pt x="187" y="468"/>
                </a:cubicBezTo>
                <a:cubicBezTo>
                  <a:pt x="183" y="468"/>
                  <a:pt x="180" y="465"/>
                  <a:pt x="180" y="461"/>
                </a:cubicBezTo>
                <a:cubicBezTo>
                  <a:pt x="180" y="435"/>
                  <a:pt x="180" y="435"/>
                  <a:pt x="180" y="435"/>
                </a:cubicBezTo>
                <a:cubicBezTo>
                  <a:pt x="163" y="433"/>
                  <a:pt x="141" y="423"/>
                  <a:pt x="127" y="412"/>
                </a:cubicBezTo>
                <a:cubicBezTo>
                  <a:pt x="124" y="410"/>
                  <a:pt x="124" y="405"/>
                  <a:pt x="126" y="402"/>
                </a:cubicBezTo>
                <a:cubicBezTo>
                  <a:pt x="129" y="399"/>
                  <a:pt x="133" y="399"/>
                  <a:pt x="136" y="401"/>
                </a:cubicBezTo>
                <a:cubicBezTo>
                  <a:pt x="148" y="411"/>
                  <a:pt x="166" y="418"/>
                  <a:pt x="180" y="421"/>
                </a:cubicBezTo>
                <a:cubicBezTo>
                  <a:pt x="180" y="366"/>
                  <a:pt x="180" y="366"/>
                  <a:pt x="180" y="366"/>
                </a:cubicBezTo>
                <a:cubicBezTo>
                  <a:pt x="164" y="362"/>
                  <a:pt x="135" y="355"/>
                  <a:pt x="135" y="327"/>
                </a:cubicBezTo>
                <a:cubicBezTo>
                  <a:pt x="135" y="301"/>
                  <a:pt x="158" y="290"/>
                  <a:pt x="180" y="288"/>
                </a:cubicBezTo>
                <a:cubicBezTo>
                  <a:pt x="180" y="270"/>
                  <a:pt x="180" y="270"/>
                  <a:pt x="180" y="270"/>
                </a:cubicBezTo>
                <a:cubicBezTo>
                  <a:pt x="180" y="267"/>
                  <a:pt x="183" y="263"/>
                  <a:pt x="187" y="263"/>
                </a:cubicBezTo>
                <a:cubicBezTo>
                  <a:pt x="191" y="263"/>
                  <a:pt x="194" y="267"/>
                  <a:pt x="194" y="270"/>
                </a:cubicBezTo>
                <a:cubicBezTo>
                  <a:pt x="194" y="288"/>
                  <a:pt x="194" y="288"/>
                  <a:pt x="194" y="288"/>
                </a:cubicBezTo>
                <a:cubicBezTo>
                  <a:pt x="207" y="290"/>
                  <a:pt x="223" y="296"/>
                  <a:pt x="236" y="305"/>
                </a:cubicBezTo>
                <a:cubicBezTo>
                  <a:pt x="240" y="307"/>
                  <a:pt x="241" y="311"/>
                  <a:pt x="238" y="315"/>
                </a:cubicBezTo>
                <a:close/>
                <a:moveTo>
                  <a:pt x="180" y="352"/>
                </a:moveTo>
                <a:cubicBezTo>
                  <a:pt x="180" y="302"/>
                  <a:pt x="180" y="302"/>
                  <a:pt x="180" y="302"/>
                </a:cubicBezTo>
                <a:cubicBezTo>
                  <a:pt x="168" y="303"/>
                  <a:pt x="149" y="308"/>
                  <a:pt x="149" y="327"/>
                </a:cubicBezTo>
                <a:cubicBezTo>
                  <a:pt x="149" y="342"/>
                  <a:pt x="164" y="348"/>
                  <a:pt x="180" y="352"/>
                </a:cubicBezTo>
                <a:close/>
                <a:moveTo>
                  <a:pt x="194" y="369"/>
                </a:moveTo>
                <a:cubicBezTo>
                  <a:pt x="194" y="421"/>
                  <a:pt x="194" y="421"/>
                  <a:pt x="194" y="421"/>
                </a:cubicBezTo>
                <a:cubicBezTo>
                  <a:pt x="206" y="421"/>
                  <a:pt x="224" y="416"/>
                  <a:pt x="224" y="398"/>
                </a:cubicBezTo>
                <a:cubicBezTo>
                  <a:pt x="224" y="379"/>
                  <a:pt x="210" y="373"/>
                  <a:pt x="194" y="369"/>
                </a:cubicBezTo>
                <a:close/>
                <a:moveTo>
                  <a:pt x="517" y="278"/>
                </a:moveTo>
                <a:cubicBezTo>
                  <a:pt x="550" y="320"/>
                  <a:pt x="557" y="376"/>
                  <a:pt x="535" y="425"/>
                </a:cubicBezTo>
                <a:cubicBezTo>
                  <a:pt x="520" y="461"/>
                  <a:pt x="491" y="489"/>
                  <a:pt x="455" y="503"/>
                </a:cubicBezTo>
                <a:cubicBezTo>
                  <a:pt x="437" y="510"/>
                  <a:pt x="419" y="514"/>
                  <a:pt x="400" y="514"/>
                </a:cubicBezTo>
                <a:cubicBezTo>
                  <a:pt x="389" y="514"/>
                  <a:pt x="377" y="512"/>
                  <a:pt x="365" y="510"/>
                </a:cubicBezTo>
                <a:cubicBezTo>
                  <a:pt x="399" y="553"/>
                  <a:pt x="399" y="553"/>
                  <a:pt x="399" y="553"/>
                </a:cubicBezTo>
                <a:cubicBezTo>
                  <a:pt x="402" y="556"/>
                  <a:pt x="401" y="560"/>
                  <a:pt x="398" y="563"/>
                </a:cubicBezTo>
                <a:cubicBezTo>
                  <a:pt x="397" y="564"/>
                  <a:pt x="395" y="564"/>
                  <a:pt x="394" y="564"/>
                </a:cubicBezTo>
                <a:cubicBezTo>
                  <a:pt x="392" y="564"/>
                  <a:pt x="390" y="563"/>
                  <a:pt x="388" y="562"/>
                </a:cubicBezTo>
                <a:cubicBezTo>
                  <a:pt x="340" y="500"/>
                  <a:pt x="340" y="500"/>
                  <a:pt x="340" y="500"/>
                </a:cubicBezTo>
                <a:cubicBezTo>
                  <a:pt x="339" y="500"/>
                  <a:pt x="339" y="500"/>
                  <a:pt x="339" y="500"/>
                </a:cubicBezTo>
                <a:cubicBezTo>
                  <a:pt x="339" y="499"/>
                  <a:pt x="339" y="499"/>
                  <a:pt x="339" y="499"/>
                </a:cubicBezTo>
                <a:cubicBezTo>
                  <a:pt x="339" y="499"/>
                  <a:pt x="339" y="498"/>
                  <a:pt x="339" y="498"/>
                </a:cubicBezTo>
                <a:cubicBezTo>
                  <a:pt x="338" y="498"/>
                  <a:pt x="338" y="498"/>
                  <a:pt x="338" y="497"/>
                </a:cubicBezTo>
                <a:cubicBezTo>
                  <a:pt x="338" y="497"/>
                  <a:pt x="338" y="497"/>
                  <a:pt x="338" y="497"/>
                </a:cubicBezTo>
                <a:cubicBezTo>
                  <a:pt x="338" y="496"/>
                  <a:pt x="338" y="495"/>
                  <a:pt x="338" y="494"/>
                </a:cubicBezTo>
                <a:cubicBezTo>
                  <a:pt x="338" y="494"/>
                  <a:pt x="338" y="494"/>
                  <a:pt x="338" y="494"/>
                </a:cubicBezTo>
                <a:cubicBezTo>
                  <a:pt x="338" y="494"/>
                  <a:pt x="338" y="494"/>
                  <a:pt x="338" y="493"/>
                </a:cubicBezTo>
                <a:cubicBezTo>
                  <a:pt x="338" y="493"/>
                  <a:pt x="338" y="493"/>
                  <a:pt x="339" y="493"/>
                </a:cubicBezTo>
                <a:cubicBezTo>
                  <a:pt x="339" y="493"/>
                  <a:pt x="339" y="493"/>
                  <a:pt x="339" y="492"/>
                </a:cubicBezTo>
                <a:cubicBezTo>
                  <a:pt x="339" y="492"/>
                  <a:pt x="339" y="492"/>
                  <a:pt x="339" y="492"/>
                </a:cubicBezTo>
                <a:cubicBezTo>
                  <a:pt x="339" y="492"/>
                  <a:pt x="339" y="491"/>
                  <a:pt x="339" y="491"/>
                </a:cubicBezTo>
                <a:cubicBezTo>
                  <a:pt x="340" y="491"/>
                  <a:pt x="340" y="491"/>
                  <a:pt x="340" y="491"/>
                </a:cubicBezTo>
                <a:cubicBezTo>
                  <a:pt x="340" y="491"/>
                  <a:pt x="340" y="490"/>
                  <a:pt x="341" y="490"/>
                </a:cubicBezTo>
                <a:cubicBezTo>
                  <a:pt x="341" y="490"/>
                  <a:pt x="341" y="490"/>
                  <a:pt x="341" y="490"/>
                </a:cubicBezTo>
                <a:cubicBezTo>
                  <a:pt x="341" y="490"/>
                  <a:pt x="341" y="489"/>
                  <a:pt x="342" y="489"/>
                </a:cubicBezTo>
                <a:cubicBezTo>
                  <a:pt x="342" y="489"/>
                  <a:pt x="342" y="489"/>
                  <a:pt x="342" y="489"/>
                </a:cubicBezTo>
                <a:cubicBezTo>
                  <a:pt x="414" y="456"/>
                  <a:pt x="414" y="456"/>
                  <a:pt x="414" y="456"/>
                </a:cubicBezTo>
                <a:cubicBezTo>
                  <a:pt x="418" y="454"/>
                  <a:pt x="422" y="456"/>
                  <a:pt x="423" y="459"/>
                </a:cubicBezTo>
                <a:cubicBezTo>
                  <a:pt x="425" y="463"/>
                  <a:pt x="423" y="467"/>
                  <a:pt x="420" y="468"/>
                </a:cubicBezTo>
                <a:cubicBezTo>
                  <a:pt x="363" y="495"/>
                  <a:pt x="363" y="495"/>
                  <a:pt x="363" y="495"/>
                </a:cubicBezTo>
                <a:cubicBezTo>
                  <a:pt x="392" y="503"/>
                  <a:pt x="422" y="501"/>
                  <a:pt x="450" y="490"/>
                </a:cubicBezTo>
                <a:cubicBezTo>
                  <a:pt x="483" y="477"/>
                  <a:pt x="509" y="452"/>
                  <a:pt x="523" y="419"/>
                </a:cubicBezTo>
                <a:cubicBezTo>
                  <a:pt x="541" y="376"/>
                  <a:pt x="536" y="326"/>
                  <a:pt x="508" y="288"/>
                </a:cubicBezTo>
                <a:cubicBezTo>
                  <a:pt x="477" y="320"/>
                  <a:pt x="434" y="339"/>
                  <a:pt x="387" y="339"/>
                </a:cubicBezTo>
                <a:cubicBezTo>
                  <a:pt x="376" y="339"/>
                  <a:pt x="366" y="338"/>
                  <a:pt x="356" y="337"/>
                </a:cubicBezTo>
                <a:cubicBezTo>
                  <a:pt x="358" y="347"/>
                  <a:pt x="359" y="358"/>
                  <a:pt x="359" y="369"/>
                </a:cubicBezTo>
                <a:cubicBezTo>
                  <a:pt x="359" y="462"/>
                  <a:pt x="283" y="539"/>
                  <a:pt x="190" y="539"/>
                </a:cubicBezTo>
                <a:cubicBezTo>
                  <a:pt x="97" y="539"/>
                  <a:pt x="21" y="462"/>
                  <a:pt x="21" y="369"/>
                </a:cubicBezTo>
                <a:cubicBezTo>
                  <a:pt x="21" y="340"/>
                  <a:pt x="28" y="313"/>
                  <a:pt x="41" y="289"/>
                </a:cubicBezTo>
                <a:cubicBezTo>
                  <a:pt x="8" y="246"/>
                  <a:pt x="0" y="190"/>
                  <a:pt x="22" y="140"/>
                </a:cubicBezTo>
                <a:cubicBezTo>
                  <a:pt x="37" y="104"/>
                  <a:pt x="66" y="76"/>
                  <a:pt x="102" y="61"/>
                </a:cubicBezTo>
                <a:cubicBezTo>
                  <a:pt x="131" y="50"/>
                  <a:pt x="163" y="48"/>
                  <a:pt x="192" y="55"/>
                </a:cubicBezTo>
                <a:cubicBezTo>
                  <a:pt x="158" y="12"/>
                  <a:pt x="158" y="12"/>
                  <a:pt x="158" y="12"/>
                </a:cubicBezTo>
                <a:cubicBezTo>
                  <a:pt x="156" y="9"/>
                  <a:pt x="156" y="4"/>
                  <a:pt x="159" y="2"/>
                </a:cubicBezTo>
                <a:cubicBezTo>
                  <a:pt x="162" y="0"/>
                  <a:pt x="167" y="0"/>
                  <a:pt x="169" y="3"/>
                </a:cubicBezTo>
                <a:cubicBezTo>
                  <a:pt x="218" y="65"/>
                  <a:pt x="218" y="65"/>
                  <a:pt x="218" y="65"/>
                </a:cubicBezTo>
                <a:cubicBezTo>
                  <a:pt x="218" y="65"/>
                  <a:pt x="218" y="65"/>
                  <a:pt x="218" y="65"/>
                </a:cubicBezTo>
                <a:cubicBezTo>
                  <a:pt x="218" y="66"/>
                  <a:pt x="218" y="66"/>
                  <a:pt x="218" y="66"/>
                </a:cubicBezTo>
                <a:cubicBezTo>
                  <a:pt x="218" y="66"/>
                  <a:pt x="219" y="66"/>
                  <a:pt x="219" y="67"/>
                </a:cubicBezTo>
                <a:cubicBezTo>
                  <a:pt x="219" y="67"/>
                  <a:pt x="219" y="67"/>
                  <a:pt x="219" y="68"/>
                </a:cubicBezTo>
                <a:cubicBezTo>
                  <a:pt x="219" y="68"/>
                  <a:pt x="219" y="68"/>
                  <a:pt x="219" y="68"/>
                </a:cubicBezTo>
                <a:cubicBezTo>
                  <a:pt x="219" y="69"/>
                  <a:pt x="219" y="70"/>
                  <a:pt x="219" y="71"/>
                </a:cubicBezTo>
                <a:cubicBezTo>
                  <a:pt x="219" y="71"/>
                  <a:pt x="219" y="71"/>
                  <a:pt x="219" y="71"/>
                </a:cubicBezTo>
                <a:cubicBezTo>
                  <a:pt x="219" y="71"/>
                  <a:pt x="219" y="71"/>
                  <a:pt x="219" y="71"/>
                </a:cubicBezTo>
                <a:cubicBezTo>
                  <a:pt x="219" y="72"/>
                  <a:pt x="219" y="72"/>
                  <a:pt x="219" y="72"/>
                </a:cubicBezTo>
                <a:cubicBezTo>
                  <a:pt x="219" y="72"/>
                  <a:pt x="219" y="72"/>
                  <a:pt x="219" y="72"/>
                </a:cubicBezTo>
                <a:cubicBezTo>
                  <a:pt x="218" y="73"/>
                  <a:pt x="218" y="73"/>
                  <a:pt x="218" y="73"/>
                </a:cubicBezTo>
                <a:cubicBezTo>
                  <a:pt x="218" y="73"/>
                  <a:pt x="218" y="73"/>
                  <a:pt x="218" y="74"/>
                </a:cubicBezTo>
                <a:cubicBezTo>
                  <a:pt x="218" y="74"/>
                  <a:pt x="218" y="74"/>
                  <a:pt x="217" y="74"/>
                </a:cubicBezTo>
                <a:cubicBezTo>
                  <a:pt x="217" y="74"/>
                  <a:pt x="217" y="75"/>
                  <a:pt x="217" y="75"/>
                </a:cubicBezTo>
                <a:cubicBezTo>
                  <a:pt x="217" y="75"/>
                  <a:pt x="216" y="75"/>
                  <a:pt x="216" y="75"/>
                </a:cubicBezTo>
                <a:cubicBezTo>
                  <a:pt x="216" y="75"/>
                  <a:pt x="216" y="75"/>
                  <a:pt x="216" y="76"/>
                </a:cubicBezTo>
                <a:cubicBezTo>
                  <a:pt x="215" y="76"/>
                  <a:pt x="215" y="76"/>
                  <a:pt x="215" y="76"/>
                </a:cubicBezTo>
                <a:cubicBezTo>
                  <a:pt x="143" y="109"/>
                  <a:pt x="143" y="109"/>
                  <a:pt x="143" y="109"/>
                </a:cubicBezTo>
                <a:cubicBezTo>
                  <a:pt x="142" y="110"/>
                  <a:pt x="141" y="110"/>
                  <a:pt x="140" y="110"/>
                </a:cubicBezTo>
                <a:cubicBezTo>
                  <a:pt x="138" y="110"/>
                  <a:pt x="135" y="108"/>
                  <a:pt x="134" y="106"/>
                </a:cubicBezTo>
                <a:cubicBezTo>
                  <a:pt x="132" y="102"/>
                  <a:pt x="134" y="98"/>
                  <a:pt x="137" y="97"/>
                </a:cubicBezTo>
                <a:cubicBezTo>
                  <a:pt x="194" y="70"/>
                  <a:pt x="194" y="70"/>
                  <a:pt x="194" y="70"/>
                </a:cubicBezTo>
                <a:cubicBezTo>
                  <a:pt x="166" y="62"/>
                  <a:pt x="135" y="63"/>
                  <a:pt x="108" y="74"/>
                </a:cubicBezTo>
                <a:cubicBezTo>
                  <a:pt x="75" y="88"/>
                  <a:pt x="49" y="113"/>
                  <a:pt x="35" y="145"/>
                </a:cubicBezTo>
                <a:cubicBezTo>
                  <a:pt x="16" y="189"/>
                  <a:pt x="21" y="238"/>
                  <a:pt x="49" y="276"/>
                </a:cubicBezTo>
                <a:cubicBezTo>
                  <a:pt x="79" y="230"/>
                  <a:pt x="131" y="200"/>
                  <a:pt x="190" y="200"/>
                </a:cubicBezTo>
                <a:cubicBezTo>
                  <a:pt x="200" y="200"/>
                  <a:pt x="210" y="201"/>
                  <a:pt x="220" y="202"/>
                </a:cubicBezTo>
                <a:cubicBezTo>
                  <a:pt x="218" y="192"/>
                  <a:pt x="217" y="181"/>
                  <a:pt x="217" y="170"/>
                </a:cubicBezTo>
                <a:cubicBezTo>
                  <a:pt x="217" y="77"/>
                  <a:pt x="293" y="1"/>
                  <a:pt x="387" y="1"/>
                </a:cubicBezTo>
                <a:cubicBezTo>
                  <a:pt x="480" y="1"/>
                  <a:pt x="556" y="77"/>
                  <a:pt x="556" y="170"/>
                </a:cubicBezTo>
                <a:cubicBezTo>
                  <a:pt x="556" y="211"/>
                  <a:pt x="542" y="248"/>
                  <a:pt x="517" y="278"/>
                </a:cubicBezTo>
                <a:close/>
                <a:moveTo>
                  <a:pt x="341" y="333"/>
                </a:moveTo>
                <a:cubicBezTo>
                  <a:pt x="285" y="317"/>
                  <a:pt x="240" y="273"/>
                  <a:pt x="224" y="217"/>
                </a:cubicBezTo>
                <a:cubicBezTo>
                  <a:pt x="213" y="215"/>
                  <a:pt x="201" y="214"/>
                  <a:pt x="190" y="214"/>
                </a:cubicBezTo>
                <a:cubicBezTo>
                  <a:pt x="104" y="214"/>
                  <a:pt x="35" y="283"/>
                  <a:pt x="35" y="369"/>
                </a:cubicBezTo>
                <a:cubicBezTo>
                  <a:pt x="35" y="455"/>
                  <a:pt x="104" y="525"/>
                  <a:pt x="190" y="525"/>
                </a:cubicBezTo>
                <a:cubicBezTo>
                  <a:pt x="276" y="525"/>
                  <a:pt x="345" y="455"/>
                  <a:pt x="345" y="369"/>
                </a:cubicBezTo>
                <a:cubicBezTo>
                  <a:pt x="345" y="357"/>
                  <a:pt x="344" y="345"/>
                  <a:pt x="341" y="333"/>
                </a:cubicBezTo>
                <a:close/>
                <a:moveTo>
                  <a:pt x="501" y="275"/>
                </a:moveTo>
                <a:cubicBezTo>
                  <a:pt x="502" y="274"/>
                  <a:pt x="502" y="272"/>
                  <a:pt x="503" y="272"/>
                </a:cubicBezTo>
                <a:cubicBezTo>
                  <a:pt x="504" y="271"/>
                  <a:pt x="504" y="271"/>
                  <a:pt x="505" y="271"/>
                </a:cubicBezTo>
                <a:cubicBezTo>
                  <a:pt x="528" y="244"/>
                  <a:pt x="542" y="208"/>
                  <a:pt x="542" y="170"/>
                </a:cubicBezTo>
                <a:cubicBezTo>
                  <a:pt x="542" y="84"/>
                  <a:pt x="472" y="15"/>
                  <a:pt x="387" y="15"/>
                </a:cubicBezTo>
                <a:cubicBezTo>
                  <a:pt x="301" y="15"/>
                  <a:pt x="231" y="84"/>
                  <a:pt x="231" y="170"/>
                </a:cubicBezTo>
                <a:cubicBezTo>
                  <a:pt x="231" y="256"/>
                  <a:pt x="301" y="325"/>
                  <a:pt x="387" y="325"/>
                </a:cubicBezTo>
                <a:cubicBezTo>
                  <a:pt x="432" y="325"/>
                  <a:pt x="473" y="306"/>
                  <a:pt x="501" y="27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13" name="Rectangle 12"/>
          <p:cNvSpPr/>
          <p:nvPr/>
        </p:nvSpPr>
        <p:spPr>
          <a:xfrm>
            <a:off x="1426149" y="3520373"/>
            <a:ext cx="2100478" cy="420628"/>
          </a:xfrm>
          <a:prstGeom prst="rect">
            <a:avLst/>
          </a:prstGeom>
        </p:spPr>
        <p:txBody>
          <a:bodyPr wrap="square">
            <a:spAutoFit/>
          </a:bodyPr>
          <a:lstStyle/>
          <a:p>
            <a:pPr lvl="1">
              <a:lnSpc>
                <a:spcPct val="140000"/>
              </a:lnSpc>
            </a:pPr>
            <a:r>
              <a:rPr lang="en-US" sz="1600" b="1" dirty="0" smtClean="0">
                <a:latin typeface="Raleway"/>
                <a:cs typeface="Raleway"/>
              </a:rPr>
              <a:t>Open Market</a:t>
            </a:r>
            <a:endParaRPr lang="en-US" sz="1600" b="1" dirty="0">
              <a:latin typeface="Raleway"/>
              <a:cs typeface="Raleway"/>
            </a:endParaRPr>
          </a:p>
        </p:txBody>
      </p:sp>
      <p:sp>
        <p:nvSpPr>
          <p:cNvPr id="14" name="Rectangle 13"/>
          <p:cNvSpPr/>
          <p:nvPr/>
        </p:nvSpPr>
        <p:spPr>
          <a:xfrm>
            <a:off x="1294561" y="2946194"/>
            <a:ext cx="2526401" cy="420628"/>
          </a:xfrm>
          <a:prstGeom prst="rect">
            <a:avLst/>
          </a:prstGeom>
        </p:spPr>
        <p:txBody>
          <a:bodyPr wrap="square">
            <a:spAutoFit/>
          </a:bodyPr>
          <a:lstStyle/>
          <a:p>
            <a:pPr lvl="1">
              <a:lnSpc>
                <a:spcPct val="140000"/>
              </a:lnSpc>
            </a:pPr>
            <a:r>
              <a:rPr lang="en-US" sz="1600" b="1" dirty="0" smtClean="0">
                <a:latin typeface="Raleway"/>
                <a:cs typeface="Raleway"/>
              </a:rPr>
              <a:t>Warranty &amp; Service</a:t>
            </a:r>
            <a:endParaRPr lang="en-US" sz="1600" b="1" dirty="0">
              <a:latin typeface="Raleway"/>
              <a:cs typeface="Raleway"/>
            </a:endParaRPr>
          </a:p>
        </p:txBody>
      </p:sp>
    </p:spTree>
    <p:extLst>
      <p:ext uri="{BB962C8B-B14F-4D97-AF65-F5344CB8AC3E}">
        <p14:creationId xmlns:p14="http://schemas.microsoft.com/office/powerpoint/2010/main" val="127974468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3" y="0"/>
            <a:ext cx="9144000" cy="5143500"/>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9"/>
          <p:cNvSpPr>
            <a:spLocks noEditPoints="1"/>
          </p:cNvSpPr>
          <p:nvPr/>
        </p:nvSpPr>
        <p:spPr bwMode="auto">
          <a:xfrm>
            <a:off x="6547579" y="1200609"/>
            <a:ext cx="260071" cy="444203"/>
          </a:xfrm>
          <a:custGeom>
            <a:avLst/>
            <a:gdLst>
              <a:gd name="T0" fmla="*/ 120 w 138"/>
              <a:gd name="T1" fmla="*/ 0 h 236"/>
              <a:gd name="T2" fmla="*/ 18 w 138"/>
              <a:gd name="T3" fmla="*/ 0 h 236"/>
              <a:gd name="T4" fmla="*/ 0 w 138"/>
              <a:gd name="T5" fmla="*/ 18 h 236"/>
              <a:gd name="T6" fmla="*/ 0 w 138"/>
              <a:gd name="T7" fmla="*/ 219 h 236"/>
              <a:gd name="T8" fmla="*/ 18 w 138"/>
              <a:gd name="T9" fmla="*/ 236 h 236"/>
              <a:gd name="T10" fmla="*/ 120 w 138"/>
              <a:gd name="T11" fmla="*/ 236 h 236"/>
              <a:gd name="T12" fmla="*/ 138 w 138"/>
              <a:gd name="T13" fmla="*/ 219 h 236"/>
              <a:gd name="T14" fmla="*/ 138 w 138"/>
              <a:gd name="T15" fmla="*/ 18 h 236"/>
              <a:gd name="T16" fmla="*/ 120 w 138"/>
              <a:gd name="T17" fmla="*/ 0 h 236"/>
              <a:gd name="T18" fmla="*/ 133 w 138"/>
              <a:gd name="T19" fmla="*/ 219 h 236"/>
              <a:gd name="T20" fmla="*/ 120 w 138"/>
              <a:gd name="T21" fmla="*/ 232 h 236"/>
              <a:gd name="T22" fmla="*/ 18 w 138"/>
              <a:gd name="T23" fmla="*/ 232 h 236"/>
              <a:gd name="T24" fmla="*/ 5 w 138"/>
              <a:gd name="T25" fmla="*/ 219 h 236"/>
              <a:gd name="T26" fmla="*/ 5 w 138"/>
              <a:gd name="T27" fmla="*/ 199 h 236"/>
              <a:gd name="T28" fmla="*/ 133 w 138"/>
              <a:gd name="T29" fmla="*/ 199 h 236"/>
              <a:gd name="T30" fmla="*/ 133 w 138"/>
              <a:gd name="T31" fmla="*/ 219 h 236"/>
              <a:gd name="T32" fmla="*/ 133 w 138"/>
              <a:gd name="T33" fmla="*/ 194 h 236"/>
              <a:gd name="T34" fmla="*/ 5 w 138"/>
              <a:gd name="T35" fmla="*/ 194 h 236"/>
              <a:gd name="T36" fmla="*/ 5 w 138"/>
              <a:gd name="T37" fmla="*/ 35 h 236"/>
              <a:gd name="T38" fmla="*/ 133 w 138"/>
              <a:gd name="T39" fmla="*/ 35 h 236"/>
              <a:gd name="T40" fmla="*/ 133 w 138"/>
              <a:gd name="T41" fmla="*/ 194 h 236"/>
              <a:gd name="T42" fmla="*/ 133 w 138"/>
              <a:gd name="T43" fmla="*/ 30 h 236"/>
              <a:gd name="T44" fmla="*/ 5 w 138"/>
              <a:gd name="T45" fmla="*/ 30 h 236"/>
              <a:gd name="T46" fmla="*/ 5 w 138"/>
              <a:gd name="T47" fmla="*/ 18 h 236"/>
              <a:gd name="T48" fmla="*/ 18 w 138"/>
              <a:gd name="T49" fmla="*/ 5 h 236"/>
              <a:gd name="T50" fmla="*/ 120 w 138"/>
              <a:gd name="T51" fmla="*/ 5 h 236"/>
              <a:gd name="T52" fmla="*/ 133 w 138"/>
              <a:gd name="T53" fmla="*/ 18 h 236"/>
              <a:gd name="T54" fmla="*/ 133 w 138"/>
              <a:gd name="T55" fmla="*/ 30 h 236"/>
              <a:gd name="T56" fmla="*/ 87 w 138"/>
              <a:gd name="T57" fmla="*/ 16 h 236"/>
              <a:gd name="T58" fmla="*/ 51 w 138"/>
              <a:gd name="T59" fmla="*/ 16 h 236"/>
              <a:gd name="T60" fmla="*/ 49 w 138"/>
              <a:gd name="T61" fmla="*/ 18 h 236"/>
              <a:gd name="T62" fmla="*/ 51 w 138"/>
              <a:gd name="T63" fmla="*/ 20 h 236"/>
              <a:gd name="T64" fmla="*/ 87 w 138"/>
              <a:gd name="T65" fmla="*/ 20 h 236"/>
              <a:gd name="T66" fmla="*/ 89 w 138"/>
              <a:gd name="T67" fmla="*/ 18 h 236"/>
              <a:gd name="T68" fmla="*/ 87 w 138"/>
              <a:gd name="T69" fmla="*/ 16 h 236"/>
              <a:gd name="T70" fmla="*/ 69 w 138"/>
              <a:gd name="T71" fmla="*/ 226 h 236"/>
              <a:gd name="T72" fmla="*/ 79 w 138"/>
              <a:gd name="T73" fmla="*/ 216 h 236"/>
              <a:gd name="T74" fmla="*/ 69 w 138"/>
              <a:gd name="T75" fmla="*/ 205 h 236"/>
              <a:gd name="T76" fmla="*/ 59 w 138"/>
              <a:gd name="T77" fmla="*/ 216 h 236"/>
              <a:gd name="T78" fmla="*/ 69 w 138"/>
              <a:gd name="T79" fmla="*/ 226 h 236"/>
              <a:gd name="T80" fmla="*/ 69 w 138"/>
              <a:gd name="T81" fmla="*/ 210 h 236"/>
              <a:gd name="T82" fmla="*/ 75 w 138"/>
              <a:gd name="T83" fmla="*/ 216 h 236"/>
              <a:gd name="T84" fmla="*/ 69 w 138"/>
              <a:gd name="T85" fmla="*/ 221 h 236"/>
              <a:gd name="T86" fmla="*/ 63 w 138"/>
              <a:gd name="T87" fmla="*/ 216 h 236"/>
              <a:gd name="T88" fmla="*/ 69 w 138"/>
              <a:gd name="T89"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 h="236">
                <a:moveTo>
                  <a:pt x="120" y="0"/>
                </a:moveTo>
                <a:cubicBezTo>
                  <a:pt x="18" y="0"/>
                  <a:pt x="18" y="0"/>
                  <a:pt x="18" y="0"/>
                </a:cubicBezTo>
                <a:cubicBezTo>
                  <a:pt x="8" y="0"/>
                  <a:pt x="0" y="8"/>
                  <a:pt x="0" y="18"/>
                </a:cubicBezTo>
                <a:cubicBezTo>
                  <a:pt x="0" y="219"/>
                  <a:pt x="0" y="219"/>
                  <a:pt x="0" y="219"/>
                </a:cubicBezTo>
                <a:cubicBezTo>
                  <a:pt x="0" y="228"/>
                  <a:pt x="8" y="236"/>
                  <a:pt x="18" y="236"/>
                </a:cubicBezTo>
                <a:cubicBezTo>
                  <a:pt x="120" y="236"/>
                  <a:pt x="120" y="236"/>
                  <a:pt x="120" y="236"/>
                </a:cubicBezTo>
                <a:cubicBezTo>
                  <a:pt x="130" y="236"/>
                  <a:pt x="138" y="228"/>
                  <a:pt x="138" y="219"/>
                </a:cubicBezTo>
                <a:cubicBezTo>
                  <a:pt x="138" y="18"/>
                  <a:pt x="138" y="18"/>
                  <a:pt x="138" y="18"/>
                </a:cubicBezTo>
                <a:cubicBezTo>
                  <a:pt x="138" y="8"/>
                  <a:pt x="130" y="0"/>
                  <a:pt x="120" y="0"/>
                </a:cubicBezTo>
                <a:close/>
                <a:moveTo>
                  <a:pt x="133" y="219"/>
                </a:moveTo>
                <a:cubicBezTo>
                  <a:pt x="133" y="226"/>
                  <a:pt x="127" y="232"/>
                  <a:pt x="120" y="232"/>
                </a:cubicBezTo>
                <a:cubicBezTo>
                  <a:pt x="18" y="232"/>
                  <a:pt x="18" y="232"/>
                  <a:pt x="18" y="232"/>
                </a:cubicBezTo>
                <a:cubicBezTo>
                  <a:pt x="11" y="232"/>
                  <a:pt x="5" y="226"/>
                  <a:pt x="5" y="219"/>
                </a:cubicBezTo>
                <a:cubicBezTo>
                  <a:pt x="5" y="199"/>
                  <a:pt x="5" y="199"/>
                  <a:pt x="5" y="199"/>
                </a:cubicBezTo>
                <a:cubicBezTo>
                  <a:pt x="133" y="199"/>
                  <a:pt x="133" y="199"/>
                  <a:pt x="133" y="199"/>
                </a:cubicBezTo>
                <a:lnTo>
                  <a:pt x="133" y="219"/>
                </a:lnTo>
                <a:close/>
                <a:moveTo>
                  <a:pt x="133" y="194"/>
                </a:moveTo>
                <a:cubicBezTo>
                  <a:pt x="5" y="194"/>
                  <a:pt x="5" y="194"/>
                  <a:pt x="5" y="194"/>
                </a:cubicBezTo>
                <a:cubicBezTo>
                  <a:pt x="5" y="35"/>
                  <a:pt x="5" y="35"/>
                  <a:pt x="5" y="35"/>
                </a:cubicBezTo>
                <a:cubicBezTo>
                  <a:pt x="133" y="35"/>
                  <a:pt x="133" y="35"/>
                  <a:pt x="133" y="35"/>
                </a:cubicBezTo>
                <a:lnTo>
                  <a:pt x="133" y="194"/>
                </a:lnTo>
                <a:close/>
                <a:moveTo>
                  <a:pt x="133" y="30"/>
                </a:moveTo>
                <a:cubicBezTo>
                  <a:pt x="5" y="30"/>
                  <a:pt x="5" y="30"/>
                  <a:pt x="5" y="30"/>
                </a:cubicBezTo>
                <a:cubicBezTo>
                  <a:pt x="5" y="18"/>
                  <a:pt x="5" y="18"/>
                  <a:pt x="5" y="18"/>
                </a:cubicBezTo>
                <a:cubicBezTo>
                  <a:pt x="5" y="11"/>
                  <a:pt x="11" y="5"/>
                  <a:pt x="18" y="5"/>
                </a:cubicBezTo>
                <a:cubicBezTo>
                  <a:pt x="120" y="5"/>
                  <a:pt x="120" y="5"/>
                  <a:pt x="120" y="5"/>
                </a:cubicBezTo>
                <a:cubicBezTo>
                  <a:pt x="127" y="5"/>
                  <a:pt x="133" y="11"/>
                  <a:pt x="133" y="18"/>
                </a:cubicBezTo>
                <a:lnTo>
                  <a:pt x="133" y="30"/>
                </a:lnTo>
                <a:close/>
                <a:moveTo>
                  <a:pt x="87" y="16"/>
                </a:moveTo>
                <a:cubicBezTo>
                  <a:pt x="51" y="16"/>
                  <a:pt x="51" y="16"/>
                  <a:pt x="51" y="16"/>
                </a:cubicBezTo>
                <a:cubicBezTo>
                  <a:pt x="50" y="16"/>
                  <a:pt x="49" y="17"/>
                  <a:pt x="49" y="18"/>
                </a:cubicBezTo>
                <a:cubicBezTo>
                  <a:pt x="49" y="19"/>
                  <a:pt x="50" y="20"/>
                  <a:pt x="51" y="20"/>
                </a:cubicBezTo>
                <a:cubicBezTo>
                  <a:pt x="87" y="20"/>
                  <a:pt x="87" y="20"/>
                  <a:pt x="87" y="20"/>
                </a:cubicBezTo>
                <a:cubicBezTo>
                  <a:pt x="88" y="20"/>
                  <a:pt x="89" y="19"/>
                  <a:pt x="89" y="18"/>
                </a:cubicBezTo>
                <a:cubicBezTo>
                  <a:pt x="89" y="17"/>
                  <a:pt x="88" y="16"/>
                  <a:pt x="87" y="16"/>
                </a:cubicBezTo>
                <a:close/>
                <a:moveTo>
                  <a:pt x="69" y="226"/>
                </a:moveTo>
                <a:cubicBezTo>
                  <a:pt x="75" y="226"/>
                  <a:pt x="79" y="221"/>
                  <a:pt x="79" y="216"/>
                </a:cubicBezTo>
                <a:cubicBezTo>
                  <a:pt x="79" y="210"/>
                  <a:pt x="75" y="205"/>
                  <a:pt x="69" y="205"/>
                </a:cubicBezTo>
                <a:cubicBezTo>
                  <a:pt x="63" y="205"/>
                  <a:pt x="59" y="210"/>
                  <a:pt x="59" y="216"/>
                </a:cubicBezTo>
                <a:cubicBezTo>
                  <a:pt x="59" y="221"/>
                  <a:pt x="63" y="226"/>
                  <a:pt x="69" y="226"/>
                </a:cubicBezTo>
                <a:close/>
                <a:moveTo>
                  <a:pt x="69" y="210"/>
                </a:moveTo>
                <a:cubicBezTo>
                  <a:pt x="72" y="210"/>
                  <a:pt x="75" y="213"/>
                  <a:pt x="75" y="216"/>
                </a:cubicBezTo>
                <a:cubicBezTo>
                  <a:pt x="75" y="219"/>
                  <a:pt x="72" y="221"/>
                  <a:pt x="69" y="221"/>
                </a:cubicBezTo>
                <a:cubicBezTo>
                  <a:pt x="66" y="221"/>
                  <a:pt x="63" y="219"/>
                  <a:pt x="63" y="216"/>
                </a:cubicBezTo>
                <a:cubicBezTo>
                  <a:pt x="63" y="213"/>
                  <a:pt x="66" y="210"/>
                  <a:pt x="69" y="2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2" name="Title 51"/>
          <p:cNvSpPr>
            <a:spLocks noGrp="1"/>
          </p:cNvSpPr>
          <p:nvPr>
            <p:ph type="title"/>
          </p:nvPr>
        </p:nvSpPr>
        <p:spPr/>
        <p:txBody>
          <a:bodyPr>
            <a:noAutofit/>
          </a:bodyPr>
          <a:lstStyle/>
          <a:p>
            <a:r>
              <a:rPr lang="en-US" sz="2400" dirty="0" smtClean="0"/>
              <a:t>WHOLESALE – GLOBAL NETWORK</a:t>
            </a:r>
            <a:endParaRPr lang="en-US" sz="2400" dirty="0"/>
          </a:p>
        </p:txBody>
      </p:sp>
      <p:grpSp>
        <p:nvGrpSpPr>
          <p:cNvPr id="2" name="Group 1"/>
          <p:cNvGrpSpPr/>
          <p:nvPr/>
        </p:nvGrpSpPr>
        <p:grpSpPr>
          <a:xfrm>
            <a:off x="262387" y="504624"/>
            <a:ext cx="822960" cy="822960"/>
            <a:chOff x="3552358" y="2294391"/>
            <a:chExt cx="822960" cy="822960"/>
          </a:xfrm>
        </p:grpSpPr>
        <p:sp>
          <p:nvSpPr>
            <p:cNvPr id="39" name="Oval 14"/>
            <p:cNvSpPr>
              <a:spLocks noChangeArrowheads="1"/>
            </p:cNvSpPr>
            <p:nvPr/>
          </p:nvSpPr>
          <p:spPr bwMode="auto">
            <a:xfrm>
              <a:off x="3552358" y="2294391"/>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40" name="Freeform 33"/>
            <p:cNvSpPr>
              <a:spLocks noEditPoints="1"/>
            </p:cNvSpPr>
            <p:nvPr/>
          </p:nvSpPr>
          <p:spPr bwMode="auto">
            <a:xfrm>
              <a:off x="3683816" y="2426670"/>
              <a:ext cx="560043" cy="419778"/>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3" name="Group 2"/>
          <p:cNvGrpSpPr/>
          <p:nvPr/>
        </p:nvGrpSpPr>
        <p:grpSpPr>
          <a:xfrm>
            <a:off x="7827653" y="522477"/>
            <a:ext cx="822960" cy="822960"/>
            <a:chOff x="966871" y="1124036"/>
            <a:chExt cx="822960" cy="822960"/>
          </a:xfrm>
        </p:grpSpPr>
        <p:sp>
          <p:nvSpPr>
            <p:cNvPr id="41" name="Oval 25"/>
            <p:cNvSpPr>
              <a:spLocks noChangeArrowheads="1"/>
            </p:cNvSpPr>
            <p:nvPr/>
          </p:nvSpPr>
          <p:spPr bwMode="auto">
            <a:xfrm>
              <a:off x="966871" y="1124036"/>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43" name="Freeform 43"/>
            <p:cNvSpPr>
              <a:spLocks noEditPoints="1"/>
            </p:cNvSpPr>
            <p:nvPr/>
          </p:nvSpPr>
          <p:spPr bwMode="auto">
            <a:xfrm>
              <a:off x="1116900" y="1274065"/>
              <a:ext cx="522902" cy="524369"/>
            </a:xfrm>
            <a:custGeom>
              <a:avLst/>
              <a:gdLst>
                <a:gd name="T0" fmla="*/ 311 w 453"/>
                <a:gd name="T1" fmla="*/ 43 h 454"/>
                <a:gd name="T2" fmla="*/ 354 w 453"/>
                <a:gd name="T3" fmla="*/ 77 h 454"/>
                <a:gd name="T4" fmla="*/ 448 w 453"/>
                <a:gd name="T5" fmla="*/ 177 h 454"/>
                <a:gd name="T6" fmla="*/ 304 w 453"/>
                <a:gd name="T7" fmla="*/ 122 h 454"/>
                <a:gd name="T8" fmla="*/ 185 w 453"/>
                <a:gd name="T9" fmla="*/ 185 h 454"/>
                <a:gd name="T10" fmla="*/ 97 w 453"/>
                <a:gd name="T11" fmla="*/ 96 h 454"/>
                <a:gd name="T12" fmla="*/ 4 w 453"/>
                <a:gd name="T13" fmla="*/ 204 h 454"/>
                <a:gd name="T14" fmla="*/ 51 w 453"/>
                <a:gd name="T15" fmla="*/ 436 h 454"/>
                <a:gd name="T16" fmla="*/ 100 w 453"/>
                <a:gd name="T17" fmla="*/ 342 h 454"/>
                <a:gd name="T18" fmla="*/ 149 w 453"/>
                <a:gd name="T19" fmla="*/ 437 h 454"/>
                <a:gd name="T20" fmla="*/ 157 w 453"/>
                <a:gd name="T21" fmla="*/ 219 h 454"/>
                <a:gd name="T22" fmla="*/ 237 w 453"/>
                <a:gd name="T23" fmla="*/ 252 h 454"/>
                <a:gd name="T24" fmla="*/ 303 w 453"/>
                <a:gd name="T25" fmla="*/ 436 h 454"/>
                <a:gd name="T26" fmla="*/ 353 w 453"/>
                <a:gd name="T27" fmla="*/ 342 h 454"/>
                <a:gd name="T28" fmla="*/ 402 w 453"/>
                <a:gd name="T29" fmla="*/ 437 h 454"/>
                <a:gd name="T30" fmla="*/ 418 w 453"/>
                <a:gd name="T31" fmla="*/ 277 h 454"/>
                <a:gd name="T32" fmla="*/ 220 w 453"/>
                <a:gd name="T33" fmla="*/ 243 h 454"/>
                <a:gd name="T34" fmla="*/ 137 w 453"/>
                <a:gd name="T35" fmla="*/ 145 h 454"/>
                <a:gd name="T36" fmla="*/ 133 w 453"/>
                <a:gd name="T37" fmla="*/ 185 h 454"/>
                <a:gd name="T38" fmla="*/ 140 w 453"/>
                <a:gd name="T39" fmla="*/ 436 h 454"/>
                <a:gd name="T40" fmla="*/ 105 w 453"/>
                <a:gd name="T41" fmla="*/ 281 h 454"/>
                <a:gd name="T42" fmla="*/ 72 w 453"/>
                <a:gd name="T43" fmla="*/ 444 h 454"/>
                <a:gd name="T44" fmla="*/ 61 w 453"/>
                <a:gd name="T45" fmla="*/ 386 h 454"/>
                <a:gd name="T46" fmla="*/ 62 w 453"/>
                <a:gd name="T47" fmla="*/ 249 h 454"/>
                <a:gd name="T48" fmla="*/ 35 w 453"/>
                <a:gd name="T49" fmla="*/ 193 h 454"/>
                <a:gd name="T50" fmla="*/ 53 w 453"/>
                <a:gd name="T51" fmla="*/ 252 h 454"/>
                <a:gd name="T52" fmla="*/ 53 w 453"/>
                <a:gd name="T53" fmla="*/ 276 h 454"/>
                <a:gd name="T54" fmla="*/ 47 w 453"/>
                <a:gd name="T55" fmla="*/ 128 h 454"/>
                <a:gd name="T56" fmla="*/ 141 w 453"/>
                <a:gd name="T57" fmla="*/ 127 h 454"/>
                <a:gd name="T58" fmla="*/ 222 w 453"/>
                <a:gd name="T59" fmla="*/ 225 h 454"/>
                <a:gd name="T60" fmla="*/ 53 w 453"/>
                <a:gd name="T61" fmla="*/ 183 h 454"/>
                <a:gd name="T62" fmla="*/ 440 w 453"/>
                <a:gd name="T63" fmla="*/ 201 h 454"/>
                <a:gd name="T64" fmla="*/ 394 w 453"/>
                <a:gd name="T65" fmla="*/ 267 h 454"/>
                <a:gd name="T66" fmla="*/ 407 w 453"/>
                <a:gd name="T67" fmla="*/ 232 h 454"/>
                <a:gd name="T68" fmla="*/ 393 w 453"/>
                <a:gd name="T69" fmla="*/ 165 h 454"/>
                <a:gd name="T70" fmla="*/ 385 w 453"/>
                <a:gd name="T71" fmla="*/ 265 h 454"/>
                <a:gd name="T72" fmla="*/ 392 w 453"/>
                <a:gd name="T73" fmla="*/ 436 h 454"/>
                <a:gd name="T74" fmla="*/ 357 w 453"/>
                <a:gd name="T75" fmla="*/ 281 h 454"/>
                <a:gd name="T76" fmla="*/ 325 w 453"/>
                <a:gd name="T77" fmla="*/ 444 h 454"/>
                <a:gd name="T78" fmla="*/ 314 w 453"/>
                <a:gd name="T79" fmla="*/ 392 h 454"/>
                <a:gd name="T80" fmla="*/ 320 w 453"/>
                <a:gd name="T81" fmla="*/ 150 h 454"/>
                <a:gd name="T82" fmla="*/ 310 w 453"/>
                <a:gd name="T83" fmla="*/ 183 h 454"/>
                <a:gd name="T84" fmla="*/ 236 w 453"/>
                <a:gd name="T85" fmla="*/ 223 h 454"/>
                <a:gd name="T86" fmla="*/ 312 w 453"/>
                <a:gd name="T87" fmla="*/ 127 h 454"/>
                <a:gd name="T88" fmla="*/ 406 w 453"/>
                <a:gd name="T89" fmla="*/ 128 h 454"/>
                <a:gd name="T90" fmla="*/ 409 w 453"/>
                <a:gd name="T91" fmla="*/ 196 h 454"/>
                <a:gd name="T92" fmla="*/ 142 w 453"/>
                <a:gd name="T93" fmla="*/ 43 h 454"/>
                <a:gd name="T94" fmla="*/ 99 w 453"/>
                <a:gd name="T95" fmla="*/ 9 h 454"/>
                <a:gd name="T96" fmla="*/ 99 w 453"/>
                <a:gd name="T97" fmla="*/ 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454">
                  <a:moveTo>
                    <a:pt x="354" y="86"/>
                  </a:moveTo>
                  <a:cubicBezTo>
                    <a:pt x="378" y="86"/>
                    <a:pt x="398" y="67"/>
                    <a:pt x="398" y="43"/>
                  </a:cubicBezTo>
                  <a:cubicBezTo>
                    <a:pt x="398" y="19"/>
                    <a:pt x="378" y="0"/>
                    <a:pt x="354" y="0"/>
                  </a:cubicBezTo>
                  <a:cubicBezTo>
                    <a:pt x="330" y="0"/>
                    <a:pt x="311" y="19"/>
                    <a:pt x="311" y="43"/>
                  </a:cubicBezTo>
                  <a:cubicBezTo>
                    <a:pt x="311" y="67"/>
                    <a:pt x="330" y="86"/>
                    <a:pt x="354" y="86"/>
                  </a:cubicBezTo>
                  <a:close/>
                  <a:moveTo>
                    <a:pt x="354" y="9"/>
                  </a:moveTo>
                  <a:cubicBezTo>
                    <a:pt x="373" y="9"/>
                    <a:pt x="388" y="24"/>
                    <a:pt x="388" y="43"/>
                  </a:cubicBezTo>
                  <a:cubicBezTo>
                    <a:pt x="388" y="62"/>
                    <a:pt x="373" y="77"/>
                    <a:pt x="354" y="77"/>
                  </a:cubicBezTo>
                  <a:cubicBezTo>
                    <a:pt x="336" y="77"/>
                    <a:pt x="320" y="62"/>
                    <a:pt x="320" y="43"/>
                  </a:cubicBezTo>
                  <a:cubicBezTo>
                    <a:pt x="320" y="24"/>
                    <a:pt x="336" y="9"/>
                    <a:pt x="354" y="9"/>
                  </a:cubicBezTo>
                  <a:close/>
                  <a:moveTo>
                    <a:pt x="448" y="177"/>
                  </a:moveTo>
                  <a:cubicBezTo>
                    <a:pt x="448" y="177"/>
                    <a:pt x="448" y="177"/>
                    <a:pt x="448" y="177"/>
                  </a:cubicBezTo>
                  <a:cubicBezTo>
                    <a:pt x="414" y="123"/>
                    <a:pt x="414" y="123"/>
                    <a:pt x="414" y="123"/>
                  </a:cubicBezTo>
                  <a:cubicBezTo>
                    <a:pt x="401" y="104"/>
                    <a:pt x="393" y="96"/>
                    <a:pt x="356" y="96"/>
                  </a:cubicBezTo>
                  <a:cubicBezTo>
                    <a:pt x="356" y="96"/>
                    <a:pt x="356" y="96"/>
                    <a:pt x="356" y="96"/>
                  </a:cubicBezTo>
                  <a:cubicBezTo>
                    <a:pt x="319" y="96"/>
                    <a:pt x="309" y="113"/>
                    <a:pt x="304" y="122"/>
                  </a:cubicBezTo>
                  <a:cubicBezTo>
                    <a:pt x="304" y="122"/>
                    <a:pt x="304" y="122"/>
                    <a:pt x="304" y="122"/>
                  </a:cubicBezTo>
                  <a:cubicBezTo>
                    <a:pt x="297" y="136"/>
                    <a:pt x="272" y="179"/>
                    <a:pt x="268" y="185"/>
                  </a:cubicBezTo>
                  <a:cubicBezTo>
                    <a:pt x="263" y="188"/>
                    <a:pt x="240" y="206"/>
                    <a:pt x="226" y="217"/>
                  </a:cubicBezTo>
                  <a:cubicBezTo>
                    <a:pt x="216" y="209"/>
                    <a:pt x="198" y="195"/>
                    <a:pt x="185" y="185"/>
                  </a:cubicBezTo>
                  <a:cubicBezTo>
                    <a:pt x="181" y="179"/>
                    <a:pt x="156" y="136"/>
                    <a:pt x="149" y="122"/>
                  </a:cubicBezTo>
                  <a:cubicBezTo>
                    <a:pt x="148" y="122"/>
                    <a:pt x="148" y="122"/>
                    <a:pt x="148" y="122"/>
                  </a:cubicBezTo>
                  <a:cubicBezTo>
                    <a:pt x="143" y="113"/>
                    <a:pt x="134" y="96"/>
                    <a:pt x="97" y="96"/>
                  </a:cubicBezTo>
                  <a:cubicBezTo>
                    <a:pt x="97" y="96"/>
                    <a:pt x="97" y="96"/>
                    <a:pt x="97" y="96"/>
                  </a:cubicBezTo>
                  <a:cubicBezTo>
                    <a:pt x="60" y="96"/>
                    <a:pt x="52" y="104"/>
                    <a:pt x="39" y="123"/>
                  </a:cubicBezTo>
                  <a:cubicBezTo>
                    <a:pt x="5" y="177"/>
                    <a:pt x="5" y="177"/>
                    <a:pt x="5" y="177"/>
                  </a:cubicBezTo>
                  <a:cubicBezTo>
                    <a:pt x="5" y="177"/>
                    <a:pt x="5" y="177"/>
                    <a:pt x="5" y="177"/>
                  </a:cubicBezTo>
                  <a:cubicBezTo>
                    <a:pt x="0" y="186"/>
                    <a:pt x="0" y="195"/>
                    <a:pt x="4" y="204"/>
                  </a:cubicBezTo>
                  <a:cubicBezTo>
                    <a:pt x="35" y="277"/>
                    <a:pt x="35" y="277"/>
                    <a:pt x="35" y="277"/>
                  </a:cubicBezTo>
                  <a:cubicBezTo>
                    <a:pt x="38" y="282"/>
                    <a:pt x="44" y="286"/>
                    <a:pt x="50" y="286"/>
                  </a:cubicBezTo>
                  <a:cubicBezTo>
                    <a:pt x="51" y="286"/>
                    <a:pt x="52" y="286"/>
                    <a:pt x="52" y="286"/>
                  </a:cubicBezTo>
                  <a:cubicBezTo>
                    <a:pt x="52" y="404"/>
                    <a:pt x="51" y="433"/>
                    <a:pt x="51" y="436"/>
                  </a:cubicBezTo>
                  <a:cubicBezTo>
                    <a:pt x="51" y="436"/>
                    <a:pt x="51" y="436"/>
                    <a:pt x="51" y="437"/>
                  </a:cubicBezTo>
                  <a:cubicBezTo>
                    <a:pt x="52" y="447"/>
                    <a:pt x="62" y="454"/>
                    <a:pt x="72" y="454"/>
                  </a:cubicBezTo>
                  <a:cubicBezTo>
                    <a:pt x="83" y="454"/>
                    <a:pt x="92" y="446"/>
                    <a:pt x="93" y="436"/>
                  </a:cubicBezTo>
                  <a:cubicBezTo>
                    <a:pt x="100" y="342"/>
                    <a:pt x="100" y="342"/>
                    <a:pt x="100" y="342"/>
                  </a:cubicBezTo>
                  <a:cubicBezTo>
                    <a:pt x="108" y="436"/>
                    <a:pt x="108" y="436"/>
                    <a:pt x="108" y="436"/>
                  </a:cubicBezTo>
                  <a:cubicBezTo>
                    <a:pt x="108" y="446"/>
                    <a:pt x="117" y="454"/>
                    <a:pt x="128" y="454"/>
                  </a:cubicBezTo>
                  <a:cubicBezTo>
                    <a:pt x="128" y="454"/>
                    <a:pt x="128" y="454"/>
                    <a:pt x="129" y="454"/>
                  </a:cubicBezTo>
                  <a:cubicBezTo>
                    <a:pt x="139" y="454"/>
                    <a:pt x="148" y="446"/>
                    <a:pt x="149" y="437"/>
                  </a:cubicBezTo>
                  <a:cubicBezTo>
                    <a:pt x="149" y="436"/>
                    <a:pt x="149" y="436"/>
                    <a:pt x="149" y="436"/>
                  </a:cubicBezTo>
                  <a:cubicBezTo>
                    <a:pt x="149" y="430"/>
                    <a:pt x="146" y="298"/>
                    <a:pt x="143" y="200"/>
                  </a:cubicBezTo>
                  <a:cubicBezTo>
                    <a:pt x="156" y="218"/>
                    <a:pt x="156" y="218"/>
                    <a:pt x="156" y="218"/>
                  </a:cubicBezTo>
                  <a:cubicBezTo>
                    <a:pt x="156" y="218"/>
                    <a:pt x="157" y="219"/>
                    <a:pt x="157" y="219"/>
                  </a:cubicBezTo>
                  <a:cubicBezTo>
                    <a:pt x="215" y="251"/>
                    <a:pt x="215" y="251"/>
                    <a:pt x="215" y="251"/>
                  </a:cubicBezTo>
                  <a:cubicBezTo>
                    <a:pt x="219" y="254"/>
                    <a:pt x="223" y="254"/>
                    <a:pt x="226" y="253"/>
                  </a:cubicBezTo>
                  <a:cubicBezTo>
                    <a:pt x="227" y="254"/>
                    <a:pt x="229" y="254"/>
                    <a:pt x="230" y="254"/>
                  </a:cubicBezTo>
                  <a:cubicBezTo>
                    <a:pt x="232" y="254"/>
                    <a:pt x="235" y="253"/>
                    <a:pt x="237" y="252"/>
                  </a:cubicBezTo>
                  <a:cubicBezTo>
                    <a:pt x="295" y="219"/>
                    <a:pt x="295" y="219"/>
                    <a:pt x="295" y="219"/>
                  </a:cubicBezTo>
                  <a:cubicBezTo>
                    <a:pt x="296" y="219"/>
                    <a:pt x="297" y="218"/>
                    <a:pt x="297" y="218"/>
                  </a:cubicBezTo>
                  <a:cubicBezTo>
                    <a:pt x="310" y="200"/>
                    <a:pt x="310" y="200"/>
                    <a:pt x="310" y="200"/>
                  </a:cubicBezTo>
                  <a:cubicBezTo>
                    <a:pt x="307" y="298"/>
                    <a:pt x="304" y="430"/>
                    <a:pt x="303" y="436"/>
                  </a:cubicBezTo>
                  <a:cubicBezTo>
                    <a:pt x="303" y="436"/>
                    <a:pt x="303" y="436"/>
                    <a:pt x="303" y="437"/>
                  </a:cubicBezTo>
                  <a:cubicBezTo>
                    <a:pt x="305" y="447"/>
                    <a:pt x="314" y="454"/>
                    <a:pt x="325" y="454"/>
                  </a:cubicBezTo>
                  <a:cubicBezTo>
                    <a:pt x="336" y="454"/>
                    <a:pt x="345" y="446"/>
                    <a:pt x="345" y="436"/>
                  </a:cubicBezTo>
                  <a:cubicBezTo>
                    <a:pt x="353" y="342"/>
                    <a:pt x="353" y="342"/>
                    <a:pt x="353" y="342"/>
                  </a:cubicBezTo>
                  <a:cubicBezTo>
                    <a:pt x="360" y="436"/>
                    <a:pt x="360" y="436"/>
                    <a:pt x="360" y="436"/>
                  </a:cubicBezTo>
                  <a:cubicBezTo>
                    <a:pt x="361" y="446"/>
                    <a:pt x="369" y="454"/>
                    <a:pt x="380" y="454"/>
                  </a:cubicBezTo>
                  <a:cubicBezTo>
                    <a:pt x="381" y="454"/>
                    <a:pt x="381" y="454"/>
                    <a:pt x="381" y="454"/>
                  </a:cubicBezTo>
                  <a:cubicBezTo>
                    <a:pt x="392" y="454"/>
                    <a:pt x="401" y="446"/>
                    <a:pt x="402" y="437"/>
                  </a:cubicBezTo>
                  <a:cubicBezTo>
                    <a:pt x="402" y="436"/>
                    <a:pt x="402" y="436"/>
                    <a:pt x="402" y="436"/>
                  </a:cubicBezTo>
                  <a:cubicBezTo>
                    <a:pt x="402" y="433"/>
                    <a:pt x="401" y="404"/>
                    <a:pt x="400" y="286"/>
                  </a:cubicBezTo>
                  <a:cubicBezTo>
                    <a:pt x="401" y="286"/>
                    <a:pt x="402" y="286"/>
                    <a:pt x="403" y="286"/>
                  </a:cubicBezTo>
                  <a:cubicBezTo>
                    <a:pt x="409" y="286"/>
                    <a:pt x="415" y="282"/>
                    <a:pt x="418" y="277"/>
                  </a:cubicBezTo>
                  <a:cubicBezTo>
                    <a:pt x="449" y="204"/>
                    <a:pt x="449" y="204"/>
                    <a:pt x="449" y="204"/>
                  </a:cubicBezTo>
                  <a:cubicBezTo>
                    <a:pt x="453" y="195"/>
                    <a:pt x="452" y="186"/>
                    <a:pt x="448" y="177"/>
                  </a:cubicBezTo>
                  <a:close/>
                  <a:moveTo>
                    <a:pt x="230" y="241"/>
                  </a:moveTo>
                  <a:cubicBezTo>
                    <a:pt x="227" y="244"/>
                    <a:pt x="223" y="245"/>
                    <a:pt x="220" y="243"/>
                  </a:cubicBezTo>
                  <a:cubicBezTo>
                    <a:pt x="163" y="211"/>
                    <a:pt x="163" y="211"/>
                    <a:pt x="163" y="211"/>
                  </a:cubicBezTo>
                  <a:cubicBezTo>
                    <a:pt x="143" y="183"/>
                    <a:pt x="143" y="183"/>
                    <a:pt x="143" y="183"/>
                  </a:cubicBezTo>
                  <a:cubicBezTo>
                    <a:pt x="142" y="171"/>
                    <a:pt x="142" y="160"/>
                    <a:pt x="142" y="150"/>
                  </a:cubicBezTo>
                  <a:cubicBezTo>
                    <a:pt x="142" y="147"/>
                    <a:pt x="140" y="145"/>
                    <a:pt x="137" y="145"/>
                  </a:cubicBezTo>
                  <a:cubicBezTo>
                    <a:pt x="137" y="145"/>
                    <a:pt x="137" y="145"/>
                    <a:pt x="137" y="145"/>
                  </a:cubicBezTo>
                  <a:cubicBezTo>
                    <a:pt x="134" y="145"/>
                    <a:pt x="132" y="148"/>
                    <a:pt x="132" y="150"/>
                  </a:cubicBezTo>
                  <a:cubicBezTo>
                    <a:pt x="132" y="150"/>
                    <a:pt x="133" y="164"/>
                    <a:pt x="133" y="185"/>
                  </a:cubicBezTo>
                  <a:cubicBezTo>
                    <a:pt x="133" y="185"/>
                    <a:pt x="133" y="185"/>
                    <a:pt x="133" y="185"/>
                  </a:cubicBezTo>
                  <a:cubicBezTo>
                    <a:pt x="134" y="213"/>
                    <a:pt x="135" y="253"/>
                    <a:pt x="136" y="293"/>
                  </a:cubicBezTo>
                  <a:cubicBezTo>
                    <a:pt x="137" y="329"/>
                    <a:pt x="138" y="365"/>
                    <a:pt x="139" y="392"/>
                  </a:cubicBezTo>
                  <a:cubicBezTo>
                    <a:pt x="139" y="405"/>
                    <a:pt x="139" y="416"/>
                    <a:pt x="140" y="424"/>
                  </a:cubicBezTo>
                  <a:cubicBezTo>
                    <a:pt x="140" y="430"/>
                    <a:pt x="140" y="433"/>
                    <a:pt x="140" y="436"/>
                  </a:cubicBezTo>
                  <a:cubicBezTo>
                    <a:pt x="140" y="436"/>
                    <a:pt x="140" y="436"/>
                    <a:pt x="140" y="436"/>
                  </a:cubicBezTo>
                  <a:cubicBezTo>
                    <a:pt x="140" y="441"/>
                    <a:pt x="134" y="445"/>
                    <a:pt x="128" y="444"/>
                  </a:cubicBezTo>
                  <a:cubicBezTo>
                    <a:pt x="122" y="444"/>
                    <a:pt x="117" y="440"/>
                    <a:pt x="117" y="435"/>
                  </a:cubicBezTo>
                  <a:cubicBezTo>
                    <a:pt x="105" y="281"/>
                    <a:pt x="105" y="281"/>
                    <a:pt x="105" y="281"/>
                  </a:cubicBezTo>
                  <a:cubicBezTo>
                    <a:pt x="105" y="279"/>
                    <a:pt x="103" y="277"/>
                    <a:pt x="100" y="277"/>
                  </a:cubicBezTo>
                  <a:cubicBezTo>
                    <a:pt x="98" y="277"/>
                    <a:pt x="96" y="279"/>
                    <a:pt x="96" y="281"/>
                  </a:cubicBezTo>
                  <a:cubicBezTo>
                    <a:pt x="84" y="435"/>
                    <a:pt x="84" y="435"/>
                    <a:pt x="84" y="435"/>
                  </a:cubicBezTo>
                  <a:cubicBezTo>
                    <a:pt x="83" y="440"/>
                    <a:pt x="78" y="444"/>
                    <a:pt x="72" y="444"/>
                  </a:cubicBezTo>
                  <a:cubicBezTo>
                    <a:pt x="66" y="445"/>
                    <a:pt x="61" y="441"/>
                    <a:pt x="60" y="436"/>
                  </a:cubicBezTo>
                  <a:cubicBezTo>
                    <a:pt x="60" y="436"/>
                    <a:pt x="60" y="436"/>
                    <a:pt x="60" y="436"/>
                  </a:cubicBezTo>
                  <a:cubicBezTo>
                    <a:pt x="61" y="433"/>
                    <a:pt x="61" y="429"/>
                    <a:pt x="61" y="422"/>
                  </a:cubicBezTo>
                  <a:cubicBezTo>
                    <a:pt x="61" y="413"/>
                    <a:pt x="61" y="401"/>
                    <a:pt x="61" y="386"/>
                  </a:cubicBezTo>
                  <a:cubicBezTo>
                    <a:pt x="61" y="357"/>
                    <a:pt x="62" y="318"/>
                    <a:pt x="62" y="281"/>
                  </a:cubicBezTo>
                  <a:cubicBezTo>
                    <a:pt x="67" y="277"/>
                    <a:pt x="69" y="271"/>
                    <a:pt x="67" y="265"/>
                  </a:cubicBezTo>
                  <a:cubicBezTo>
                    <a:pt x="67" y="265"/>
                    <a:pt x="67" y="265"/>
                    <a:pt x="67" y="264"/>
                  </a:cubicBezTo>
                  <a:cubicBezTo>
                    <a:pt x="67" y="263"/>
                    <a:pt x="65" y="258"/>
                    <a:pt x="62" y="249"/>
                  </a:cubicBezTo>
                  <a:cubicBezTo>
                    <a:pt x="63" y="197"/>
                    <a:pt x="63" y="169"/>
                    <a:pt x="63" y="169"/>
                  </a:cubicBezTo>
                  <a:cubicBezTo>
                    <a:pt x="63" y="167"/>
                    <a:pt x="61" y="165"/>
                    <a:pt x="59" y="165"/>
                  </a:cubicBezTo>
                  <a:cubicBezTo>
                    <a:pt x="58" y="164"/>
                    <a:pt x="55" y="165"/>
                    <a:pt x="54" y="166"/>
                  </a:cubicBezTo>
                  <a:cubicBezTo>
                    <a:pt x="35" y="193"/>
                    <a:pt x="35" y="193"/>
                    <a:pt x="35" y="193"/>
                  </a:cubicBezTo>
                  <a:cubicBezTo>
                    <a:pt x="34" y="194"/>
                    <a:pt x="34" y="195"/>
                    <a:pt x="34" y="197"/>
                  </a:cubicBezTo>
                  <a:cubicBezTo>
                    <a:pt x="34" y="197"/>
                    <a:pt x="40" y="215"/>
                    <a:pt x="46" y="232"/>
                  </a:cubicBezTo>
                  <a:cubicBezTo>
                    <a:pt x="49" y="239"/>
                    <a:pt x="51" y="246"/>
                    <a:pt x="53" y="252"/>
                  </a:cubicBezTo>
                  <a:cubicBezTo>
                    <a:pt x="53" y="252"/>
                    <a:pt x="53" y="252"/>
                    <a:pt x="53" y="252"/>
                  </a:cubicBezTo>
                  <a:cubicBezTo>
                    <a:pt x="54" y="254"/>
                    <a:pt x="54" y="255"/>
                    <a:pt x="55" y="257"/>
                  </a:cubicBezTo>
                  <a:cubicBezTo>
                    <a:pt x="56" y="262"/>
                    <a:pt x="58" y="265"/>
                    <a:pt x="59" y="267"/>
                  </a:cubicBezTo>
                  <a:cubicBezTo>
                    <a:pt x="58" y="267"/>
                    <a:pt x="58" y="267"/>
                    <a:pt x="58" y="267"/>
                  </a:cubicBezTo>
                  <a:cubicBezTo>
                    <a:pt x="59" y="271"/>
                    <a:pt x="57" y="274"/>
                    <a:pt x="53" y="276"/>
                  </a:cubicBezTo>
                  <a:cubicBezTo>
                    <a:pt x="49" y="277"/>
                    <a:pt x="45" y="276"/>
                    <a:pt x="44" y="273"/>
                  </a:cubicBezTo>
                  <a:cubicBezTo>
                    <a:pt x="12" y="201"/>
                    <a:pt x="12" y="201"/>
                    <a:pt x="12" y="201"/>
                  </a:cubicBezTo>
                  <a:cubicBezTo>
                    <a:pt x="10" y="194"/>
                    <a:pt x="10" y="188"/>
                    <a:pt x="13" y="182"/>
                  </a:cubicBezTo>
                  <a:cubicBezTo>
                    <a:pt x="47" y="128"/>
                    <a:pt x="47" y="128"/>
                    <a:pt x="47" y="128"/>
                  </a:cubicBezTo>
                  <a:cubicBezTo>
                    <a:pt x="58" y="112"/>
                    <a:pt x="63" y="105"/>
                    <a:pt x="97" y="105"/>
                  </a:cubicBezTo>
                  <a:cubicBezTo>
                    <a:pt x="97" y="105"/>
                    <a:pt x="97" y="105"/>
                    <a:pt x="97" y="105"/>
                  </a:cubicBezTo>
                  <a:cubicBezTo>
                    <a:pt x="128" y="105"/>
                    <a:pt x="136" y="118"/>
                    <a:pt x="140" y="126"/>
                  </a:cubicBezTo>
                  <a:cubicBezTo>
                    <a:pt x="141" y="127"/>
                    <a:pt x="141" y="127"/>
                    <a:pt x="141" y="127"/>
                  </a:cubicBezTo>
                  <a:cubicBezTo>
                    <a:pt x="149" y="141"/>
                    <a:pt x="177" y="190"/>
                    <a:pt x="177" y="191"/>
                  </a:cubicBezTo>
                  <a:cubicBezTo>
                    <a:pt x="178" y="191"/>
                    <a:pt x="178" y="192"/>
                    <a:pt x="178" y="192"/>
                  </a:cubicBezTo>
                  <a:cubicBezTo>
                    <a:pt x="178" y="192"/>
                    <a:pt x="191" y="202"/>
                    <a:pt x="204" y="212"/>
                  </a:cubicBezTo>
                  <a:cubicBezTo>
                    <a:pt x="211" y="217"/>
                    <a:pt x="217" y="221"/>
                    <a:pt x="222" y="225"/>
                  </a:cubicBezTo>
                  <a:cubicBezTo>
                    <a:pt x="226" y="228"/>
                    <a:pt x="228" y="230"/>
                    <a:pt x="230" y="231"/>
                  </a:cubicBezTo>
                  <a:cubicBezTo>
                    <a:pt x="230" y="231"/>
                    <a:pt x="230" y="231"/>
                    <a:pt x="230" y="231"/>
                  </a:cubicBezTo>
                  <a:cubicBezTo>
                    <a:pt x="232" y="233"/>
                    <a:pt x="232" y="238"/>
                    <a:pt x="230" y="241"/>
                  </a:cubicBezTo>
                  <a:close/>
                  <a:moveTo>
                    <a:pt x="53" y="183"/>
                  </a:moveTo>
                  <a:cubicBezTo>
                    <a:pt x="53" y="192"/>
                    <a:pt x="53" y="206"/>
                    <a:pt x="53" y="223"/>
                  </a:cubicBezTo>
                  <a:cubicBezTo>
                    <a:pt x="50" y="214"/>
                    <a:pt x="47" y="204"/>
                    <a:pt x="44" y="196"/>
                  </a:cubicBezTo>
                  <a:lnTo>
                    <a:pt x="53" y="183"/>
                  </a:lnTo>
                  <a:close/>
                  <a:moveTo>
                    <a:pt x="440" y="201"/>
                  </a:moveTo>
                  <a:cubicBezTo>
                    <a:pt x="409" y="273"/>
                    <a:pt x="409" y="273"/>
                    <a:pt x="409" y="273"/>
                  </a:cubicBezTo>
                  <a:cubicBezTo>
                    <a:pt x="408" y="276"/>
                    <a:pt x="404" y="277"/>
                    <a:pt x="400" y="276"/>
                  </a:cubicBezTo>
                  <a:cubicBezTo>
                    <a:pt x="396" y="274"/>
                    <a:pt x="394" y="271"/>
                    <a:pt x="394" y="267"/>
                  </a:cubicBezTo>
                  <a:cubicBezTo>
                    <a:pt x="394" y="267"/>
                    <a:pt x="394" y="267"/>
                    <a:pt x="394" y="267"/>
                  </a:cubicBezTo>
                  <a:cubicBezTo>
                    <a:pt x="395" y="265"/>
                    <a:pt x="396" y="262"/>
                    <a:pt x="398" y="257"/>
                  </a:cubicBezTo>
                  <a:cubicBezTo>
                    <a:pt x="399" y="255"/>
                    <a:pt x="399" y="254"/>
                    <a:pt x="400" y="252"/>
                  </a:cubicBezTo>
                  <a:cubicBezTo>
                    <a:pt x="400" y="252"/>
                    <a:pt x="400" y="252"/>
                    <a:pt x="400" y="252"/>
                  </a:cubicBezTo>
                  <a:cubicBezTo>
                    <a:pt x="402" y="246"/>
                    <a:pt x="404" y="239"/>
                    <a:pt x="407" y="232"/>
                  </a:cubicBezTo>
                  <a:cubicBezTo>
                    <a:pt x="413" y="215"/>
                    <a:pt x="419" y="197"/>
                    <a:pt x="419" y="197"/>
                  </a:cubicBezTo>
                  <a:cubicBezTo>
                    <a:pt x="419" y="195"/>
                    <a:pt x="419" y="194"/>
                    <a:pt x="418" y="193"/>
                  </a:cubicBezTo>
                  <a:cubicBezTo>
                    <a:pt x="399" y="166"/>
                    <a:pt x="399" y="166"/>
                    <a:pt x="399" y="166"/>
                  </a:cubicBezTo>
                  <a:cubicBezTo>
                    <a:pt x="397" y="165"/>
                    <a:pt x="395" y="164"/>
                    <a:pt x="393" y="165"/>
                  </a:cubicBezTo>
                  <a:cubicBezTo>
                    <a:pt x="391" y="165"/>
                    <a:pt x="390" y="167"/>
                    <a:pt x="390" y="169"/>
                  </a:cubicBezTo>
                  <a:cubicBezTo>
                    <a:pt x="390" y="169"/>
                    <a:pt x="390" y="197"/>
                    <a:pt x="391" y="249"/>
                  </a:cubicBezTo>
                  <a:cubicBezTo>
                    <a:pt x="388" y="258"/>
                    <a:pt x="386" y="263"/>
                    <a:pt x="386" y="264"/>
                  </a:cubicBezTo>
                  <a:cubicBezTo>
                    <a:pt x="386" y="265"/>
                    <a:pt x="385" y="265"/>
                    <a:pt x="385" y="265"/>
                  </a:cubicBezTo>
                  <a:cubicBezTo>
                    <a:pt x="384" y="271"/>
                    <a:pt x="386" y="277"/>
                    <a:pt x="391" y="281"/>
                  </a:cubicBezTo>
                  <a:cubicBezTo>
                    <a:pt x="391" y="318"/>
                    <a:pt x="392" y="357"/>
                    <a:pt x="392" y="386"/>
                  </a:cubicBezTo>
                  <a:cubicBezTo>
                    <a:pt x="392" y="401"/>
                    <a:pt x="392" y="413"/>
                    <a:pt x="392" y="422"/>
                  </a:cubicBezTo>
                  <a:cubicBezTo>
                    <a:pt x="392" y="429"/>
                    <a:pt x="392" y="433"/>
                    <a:pt x="392" y="436"/>
                  </a:cubicBezTo>
                  <a:cubicBezTo>
                    <a:pt x="392" y="436"/>
                    <a:pt x="392" y="436"/>
                    <a:pt x="392" y="436"/>
                  </a:cubicBezTo>
                  <a:cubicBezTo>
                    <a:pt x="392" y="441"/>
                    <a:pt x="387" y="445"/>
                    <a:pt x="381" y="444"/>
                  </a:cubicBezTo>
                  <a:cubicBezTo>
                    <a:pt x="375" y="444"/>
                    <a:pt x="370" y="440"/>
                    <a:pt x="369" y="435"/>
                  </a:cubicBezTo>
                  <a:cubicBezTo>
                    <a:pt x="357" y="281"/>
                    <a:pt x="357" y="281"/>
                    <a:pt x="357" y="281"/>
                  </a:cubicBezTo>
                  <a:cubicBezTo>
                    <a:pt x="357" y="279"/>
                    <a:pt x="355" y="277"/>
                    <a:pt x="353" y="277"/>
                  </a:cubicBezTo>
                  <a:cubicBezTo>
                    <a:pt x="350" y="277"/>
                    <a:pt x="348" y="279"/>
                    <a:pt x="348" y="281"/>
                  </a:cubicBezTo>
                  <a:cubicBezTo>
                    <a:pt x="336" y="435"/>
                    <a:pt x="336" y="435"/>
                    <a:pt x="336" y="435"/>
                  </a:cubicBezTo>
                  <a:cubicBezTo>
                    <a:pt x="336" y="440"/>
                    <a:pt x="331" y="444"/>
                    <a:pt x="325" y="444"/>
                  </a:cubicBezTo>
                  <a:cubicBezTo>
                    <a:pt x="319" y="445"/>
                    <a:pt x="313" y="441"/>
                    <a:pt x="313" y="436"/>
                  </a:cubicBezTo>
                  <a:cubicBezTo>
                    <a:pt x="313" y="436"/>
                    <a:pt x="313" y="436"/>
                    <a:pt x="313" y="436"/>
                  </a:cubicBezTo>
                  <a:cubicBezTo>
                    <a:pt x="313" y="433"/>
                    <a:pt x="313" y="430"/>
                    <a:pt x="313" y="424"/>
                  </a:cubicBezTo>
                  <a:cubicBezTo>
                    <a:pt x="313" y="416"/>
                    <a:pt x="314" y="405"/>
                    <a:pt x="314" y="392"/>
                  </a:cubicBezTo>
                  <a:cubicBezTo>
                    <a:pt x="315" y="365"/>
                    <a:pt x="316" y="329"/>
                    <a:pt x="317" y="293"/>
                  </a:cubicBezTo>
                  <a:cubicBezTo>
                    <a:pt x="318" y="253"/>
                    <a:pt x="319" y="213"/>
                    <a:pt x="320" y="185"/>
                  </a:cubicBezTo>
                  <a:cubicBezTo>
                    <a:pt x="320" y="185"/>
                    <a:pt x="320" y="185"/>
                    <a:pt x="320" y="185"/>
                  </a:cubicBezTo>
                  <a:cubicBezTo>
                    <a:pt x="320" y="164"/>
                    <a:pt x="320" y="150"/>
                    <a:pt x="320" y="150"/>
                  </a:cubicBezTo>
                  <a:cubicBezTo>
                    <a:pt x="321" y="148"/>
                    <a:pt x="318" y="145"/>
                    <a:pt x="316" y="145"/>
                  </a:cubicBezTo>
                  <a:cubicBezTo>
                    <a:pt x="316" y="145"/>
                    <a:pt x="316" y="145"/>
                    <a:pt x="316" y="145"/>
                  </a:cubicBezTo>
                  <a:cubicBezTo>
                    <a:pt x="313" y="145"/>
                    <a:pt x="311" y="147"/>
                    <a:pt x="311" y="150"/>
                  </a:cubicBezTo>
                  <a:cubicBezTo>
                    <a:pt x="311" y="160"/>
                    <a:pt x="310" y="171"/>
                    <a:pt x="310" y="183"/>
                  </a:cubicBezTo>
                  <a:cubicBezTo>
                    <a:pt x="290" y="211"/>
                    <a:pt x="290" y="211"/>
                    <a:pt x="290" y="211"/>
                  </a:cubicBezTo>
                  <a:cubicBezTo>
                    <a:pt x="241" y="239"/>
                    <a:pt x="241" y="239"/>
                    <a:pt x="241" y="239"/>
                  </a:cubicBezTo>
                  <a:cubicBezTo>
                    <a:pt x="242" y="233"/>
                    <a:pt x="240" y="228"/>
                    <a:pt x="236" y="224"/>
                  </a:cubicBezTo>
                  <a:cubicBezTo>
                    <a:pt x="236" y="224"/>
                    <a:pt x="236" y="224"/>
                    <a:pt x="236" y="223"/>
                  </a:cubicBezTo>
                  <a:cubicBezTo>
                    <a:pt x="235" y="223"/>
                    <a:pt x="235" y="223"/>
                    <a:pt x="234" y="222"/>
                  </a:cubicBezTo>
                  <a:cubicBezTo>
                    <a:pt x="249" y="211"/>
                    <a:pt x="274" y="192"/>
                    <a:pt x="274" y="192"/>
                  </a:cubicBezTo>
                  <a:cubicBezTo>
                    <a:pt x="275" y="192"/>
                    <a:pt x="275" y="191"/>
                    <a:pt x="276" y="191"/>
                  </a:cubicBezTo>
                  <a:cubicBezTo>
                    <a:pt x="276" y="190"/>
                    <a:pt x="304" y="141"/>
                    <a:pt x="312" y="127"/>
                  </a:cubicBezTo>
                  <a:cubicBezTo>
                    <a:pt x="313" y="126"/>
                    <a:pt x="313" y="126"/>
                    <a:pt x="313" y="126"/>
                  </a:cubicBezTo>
                  <a:cubicBezTo>
                    <a:pt x="317" y="118"/>
                    <a:pt x="324" y="105"/>
                    <a:pt x="356" y="105"/>
                  </a:cubicBezTo>
                  <a:cubicBezTo>
                    <a:pt x="356" y="105"/>
                    <a:pt x="356" y="105"/>
                    <a:pt x="356" y="105"/>
                  </a:cubicBezTo>
                  <a:cubicBezTo>
                    <a:pt x="390" y="105"/>
                    <a:pt x="395" y="112"/>
                    <a:pt x="406" y="128"/>
                  </a:cubicBezTo>
                  <a:cubicBezTo>
                    <a:pt x="440" y="182"/>
                    <a:pt x="440" y="182"/>
                    <a:pt x="440" y="182"/>
                  </a:cubicBezTo>
                  <a:cubicBezTo>
                    <a:pt x="443" y="188"/>
                    <a:pt x="443" y="194"/>
                    <a:pt x="440" y="201"/>
                  </a:cubicBezTo>
                  <a:close/>
                  <a:moveTo>
                    <a:pt x="400" y="183"/>
                  </a:moveTo>
                  <a:cubicBezTo>
                    <a:pt x="409" y="196"/>
                    <a:pt x="409" y="196"/>
                    <a:pt x="409" y="196"/>
                  </a:cubicBezTo>
                  <a:cubicBezTo>
                    <a:pt x="406" y="204"/>
                    <a:pt x="403" y="214"/>
                    <a:pt x="400" y="223"/>
                  </a:cubicBezTo>
                  <a:cubicBezTo>
                    <a:pt x="400" y="206"/>
                    <a:pt x="400" y="192"/>
                    <a:pt x="400" y="183"/>
                  </a:cubicBezTo>
                  <a:close/>
                  <a:moveTo>
                    <a:pt x="99" y="86"/>
                  </a:moveTo>
                  <a:cubicBezTo>
                    <a:pt x="122" y="86"/>
                    <a:pt x="142" y="67"/>
                    <a:pt x="142" y="43"/>
                  </a:cubicBezTo>
                  <a:cubicBezTo>
                    <a:pt x="142" y="19"/>
                    <a:pt x="122" y="0"/>
                    <a:pt x="99" y="0"/>
                  </a:cubicBezTo>
                  <a:cubicBezTo>
                    <a:pt x="75" y="0"/>
                    <a:pt x="55" y="19"/>
                    <a:pt x="55" y="43"/>
                  </a:cubicBezTo>
                  <a:cubicBezTo>
                    <a:pt x="55" y="67"/>
                    <a:pt x="75" y="86"/>
                    <a:pt x="99" y="86"/>
                  </a:cubicBezTo>
                  <a:close/>
                  <a:moveTo>
                    <a:pt x="99" y="9"/>
                  </a:moveTo>
                  <a:cubicBezTo>
                    <a:pt x="117" y="9"/>
                    <a:pt x="132" y="24"/>
                    <a:pt x="132" y="43"/>
                  </a:cubicBezTo>
                  <a:cubicBezTo>
                    <a:pt x="132" y="62"/>
                    <a:pt x="117" y="77"/>
                    <a:pt x="99" y="77"/>
                  </a:cubicBezTo>
                  <a:cubicBezTo>
                    <a:pt x="80" y="77"/>
                    <a:pt x="65" y="62"/>
                    <a:pt x="65" y="43"/>
                  </a:cubicBezTo>
                  <a:cubicBezTo>
                    <a:pt x="65" y="24"/>
                    <a:pt x="80" y="9"/>
                    <a:pt x="99" y="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4" name="Group 3"/>
          <p:cNvGrpSpPr/>
          <p:nvPr/>
        </p:nvGrpSpPr>
        <p:grpSpPr>
          <a:xfrm>
            <a:off x="2063905" y="530060"/>
            <a:ext cx="822960" cy="822960"/>
            <a:chOff x="4307081" y="767158"/>
            <a:chExt cx="822960" cy="822960"/>
          </a:xfrm>
        </p:grpSpPr>
        <p:sp>
          <p:nvSpPr>
            <p:cNvPr id="44" name="Oval 9"/>
            <p:cNvSpPr>
              <a:spLocks noChangeArrowheads="1"/>
            </p:cNvSpPr>
            <p:nvPr/>
          </p:nvSpPr>
          <p:spPr bwMode="auto">
            <a:xfrm>
              <a:off x="4307081" y="767158"/>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45" name="Freeform 115"/>
            <p:cNvSpPr>
              <a:spLocks noEditPoints="1"/>
            </p:cNvSpPr>
            <p:nvPr/>
          </p:nvSpPr>
          <p:spPr bwMode="auto">
            <a:xfrm>
              <a:off x="4498717" y="959480"/>
              <a:ext cx="431629" cy="436526"/>
            </a:xfrm>
            <a:custGeom>
              <a:avLst/>
              <a:gdLst>
                <a:gd name="T0" fmla="*/ 321 w 557"/>
                <a:gd name="T1" fmla="*/ 196 h 564"/>
                <a:gd name="T2" fmla="*/ 303 w 557"/>
                <a:gd name="T3" fmla="*/ 182 h 564"/>
                <a:gd name="T4" fmla="*/ 319 w 557"/>
                <a:gd name="T5" fmla="*/ 159 h 564"/>
                <a:gd name="T6" fmla="*/ 303 w 557"/>
                <a:gd name="T7" fmla="*/ 145 h 564"/>
                <a:gd name="T8" fmla="*/ 386 w 557"/>
                <a:gd name="T9" fmla="*/ 81 h 564"/>
                <a:gd name="T10" fmla="*/ 425 w 557"/>
                <a:gd name="T11" fmla="*/ 118 h 564"/>
                <a:gd name="T12" fmla="*/ 335 w 557"/>
                <a:gd name="T13" fmla="*/ 145 h 564"/>
                <a:gd name="T14" fmla="*/ 387 w 557"/>
                <a:gd name="T15" fmla="*/ 159 h 564"/>
                <a:gd name="T16" fmla="*/ 334 w 557"/>
                <a:gd name="T17" fmla="*/ 182 h 564"/>
                <a:gd name="T18" fmla="*/ 387 w 557"/>
                <a:gd name="T19" fmla="*/ 196 h 564"/>
                <a:gd name="T20" fmla="*/ 425 w 557"/>
                <a:gd name="T21" fmla="*/ 222 h 564"/>
                <a:gd name="T22" fmla="*/ 238 w 557"/>
                <a:gd name="T23" fmla="*/ 315 h 564"/>
                <a:gd name="T24" fmla="*/ 194 w 557"/>
                <a:gd name="T25" fmla="*/ 355 h 564"/>
                <a:gd name="T26" fmla="*/ 194 w 557"/>
                <a:gd name="T27" fmla="*/ 435 h 564"/>
                <a:gd name="T28" fmla="*/ 180 w 557"/>
                <a:gd name="T29" fmla="*/ 461 h 564"/>
                <a:gd name="T30" fmla="*/ 126 w 557"/>
                <a:gd name="T31" fmla="*/ 402 h 564"/>
                <a:gd name="T32" fmla="*/ 180 w 557"/>
                <a:gd name="T33" fmla="*/ 366 h 564"/>
                <a:gd name="T34" fmla="*/ 180 w 557"/>
                <a:gd name="T35" fmla="*/ 270 h 564"/>
                <a:gd name="T36" fmla="*/ 194 w 557"/>
                <a:gd name="T37" fmla="*/ 288 h 564"/>
                <a:gd name="T38" fmla="*/ 180 w 557"/>
                <a:gd name="T39" fmla="*/ 352 h 564"/>
                <a:gd name="T40" fmla="*/ 180 w 557"/>
                <a:gd name="T41" fmla="*/ 352 h 564"/>
                <a:gd name="T42" fmla="*/ 224 w 557"/>
                <a:gd name="T43" fmla="*/ 398 h 564"/>
                <a:gd name="T44" fmla="*/ 535 w 557"/>
                <a:gd name="T45" fmla="*/ 425 h 564"/>
                <a:gd name="T46" fmla="*/ 365 w 557"/>
                <a:gd name="T47" fmla="*/ 510 h 564"/>
                <a:gd name="T48" fmla="*/ 394 w 557"/>
                <a:gd name="T49" fmla="*/ 564 h 564"/>
                <a:gd name="T50" fmla="*/ 339 w 557"/>
                <a:gd name="T51" fmla="*/ 500 h 564"/>
                <a:gd name="T52" fmla="*/ 338 w 557"/>
                <a:gd name="T53" fmla="*/ 497 h 564"/>
                <a:gd name="T54" fmla="*/ 338 w 557"/>
                <a:gd name="T55" fmla="*/ 494 h 564"/>
                <a:gd name="T56" fmla="*/ 339 w 557"/>
                <a:gd name="T57" fmla="*/ 492 h 564"/>
                <a:gd name="T58" fmla="*/ 340 w 557"/>
                <a:gd name="T59" fmla="*/ 491 h 564"/>
                <a:gd name="T60" fmla="*/ 342 w 557"/>
                <a:gd name="T61" fmla="*/ 489 h 564"/>
                <a:gd name="T62" fmla="*/ 423 w 557"/>
                <a:gd name="T63" fmla="*/ 459 h 564"/>
                <a:gd name="T64" fmla="*/ 450 w 557"/>
                <a:gd name="T65" fmla="*/ 490 h 564"/>
                <a:gd name="T66" fmla="*/ 387 w 557"/>
                <a:gd name="T67" fmla="*/ 339 h 564"/>
                <a:gd name="T68" fmla="*/ 190 w 557"/>
                <a:gd name="T69" fmla="*/ 539 h 564"/>
                <a:gd name="T70" fmla="*/ 22 w 557"/>
                <a:gd name="T71" fmla="*/ 140 h 564"/>
                <a:gd name="T72" fmla="*/ 158 w 557"/>
                <a:gd name="T73" fmla="*/ 12 h 564"/>
                <a:gd name="T74" fmla="*/ 218 w 557"/>
                <a:gd name="T75" fmla="*/ 65 h 564"/>
                <a:gd name="T76" fmla="*/ 219 w 557"/>
                <a:gd name="T77" fmla="*/ 67 h 564"/>
                <a:gd name="T78" fmla="*/ 219 w 557"/>
                <a:gd name="T79" fmla="*/ 71 h 564"/>
                <a:gd name="T80" fmla="*/ 219 w 557"/>
                <a:gd name="T81" fmla="*/ 72 h 564"/>
                <a:gd name="T82" fmla="*/ 218 w 557"/>
                <a:gd name="T83" fmla="*/ 74 h 564"/>
                <a:gd name="T84" fmla="*/ 216 w 557"/>
                <a:gd name="T85" fmla="*/ 75 h 564"/>
                <a:gd name="T86" fmla="*/ 143 w 557"/>
                <a:gd name="T87" fmla="*/ 109 h 564"/>
                <a:gd name="T88" fmla="*/ 137 w 557"/>
                <a:gd name="T89" fmla="*/ 97 h 564"/>
                <a:gd name="T90" fmla="*/ 35 w 557"/>
                <a:gd name="T91" fmla="*/ 145 h 564"/>
                <a:gd name="T92" fmla="*/ 220 w 557"/>
                <a:gd name="T93" fmla="*/ 202 h 564"/>
                <a:gd name="T94" fmla="*/ 556 w 557"/>
                <a:gd name="T95" fmla="*/ 170 h 564"/>
                <a:gd name="T96" fmla="*/ 224 w 557"/>
                <a:gd name="T97" fmla="*/ 217 h 564"/>
                <a:gd name="T98" fmla="*/ 190 w 557"/>
                <a:gd name="T99" fmla="*/ 525 h 564"/>
                <a:gd name="T100" fmla="*/ 501 w 557"/>
                <a:gd name="T101" fmla="*/ 275 h 564"/>
                <a:gd name="T102" fmla="*/ 542 w 557"/>
                <a:gd name="T103" fmla="*/ 170 h 564"/>
                <a:gd name="T104" fmla="*/ 387 w 557"/>
                <a:gd name="T105" fmla="*/ 325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7" h="564">
                  <a:moveTo>
                    <a:pt x="436" y="230"/>
                  </a:moveTo>
                  <a:cubicBezTo>
                    <a:pt x="423" y="249"/>
                    <a:pt x="406" y="259"/>
                    <a:pt x="386" y="259"/>
                  </a:cubicBezTo>
                  <a:cubicBezTo>
                    <a:pt x="352" y="259"/>
                    <a:pt x="329" y="235"/>
                    <a:pt x="321" y="196"/>
                  </a:cubicBezTo>
                  <a:cubicBezTo>
                    <a:pt x="303" y="196"/>
                    <a:pt x="303" y="196"/>
                    <a:pt x="303" y="196"/>
                  </a:cubicBezTo>
                  <a:cubicBezTo>
                    <a:pt x="300" y="196"/>
                    <a:pt x="296" y="193"/>
                    <a:pt x="296" y="189"/>
                  </a:cubicBezTo>
                  <a:cubicBezTo>
                    <a:pt x="296" y="185"/>
                    <a:pt x="300" y="182"/>
                    <a:pt x="303" y="182"/>
                  </a:cubicBezTo>
                  <a:cubicBezTo>
                    <a:pt x="320" y="182"/>
                    <a:pt x="320" y="182"/>
                    <a:pt x="320" y="182"/>
                  </a:cubicBezTo>
                  <a:cubicBezTo>
                    <a:pt x="319" y="178"/>
                    <a:pt x="319" y="174"/>
                    <a:pt x="319" y="170"/>
                  </a:cubicBezTo>
                  <a:cubicBezTo>
                    <a:pt x="319" y="166"/>
                    <a:pt x="319" y="163"/>
                    <a:pt x="319" y="159"/>
                  </a:cubicBezTo>
                  <a:cubicBezTo>
                    <a:pt x="303" y="159"/>
                    <a:pt x="303" y="159"/>
                    <a:pt x="303" y="159"/>
                  </a:cubicBezTo>
                  <a:cubicBezTo>
                    <a:pt x="300" y="159"/>
                    <a:pt x="296" y="156"/>
                    <a:pt x="296" y="152"/>
                  </a:cubicBezTo>
                  <a:cubicBezTo>
                    <a:pt x="296" y="148"/>
                    <a:pt x="300" y="145"/>
                    <a:pt x="303" y="145"/>
                  </a:cubicBezTo>
                  <a:cubicBezTo>
                    <a:pt x="321" y="145"/>
                    <a:pt x="321" y="145"/>
                    <a:pt x="321" y="145"/>
                  </a:cubicBezTo>
                  <a:cubicBezTo>
                    <a:pt x="324" y="130"/>
                    <a:pt x="329" y="117"/>
                    <a:pt x="337" y="106"/>
                  </a:cubicBezTo>
                  <a:cubicBezTo>
                    <a:pt x="349" y="90"/>
                    <a:pt x="366" y="81"/>
                    <a:pt x="386" y="81"/>
                  </a:cubicBezTo>
                  <a:cubicBezTo>
                    <a:pt x="406" y="81"/>
                    <a:pt x="423" y="90"/>
                    <a:pt x="436" y="110"/>
                  </a:cubicBezTo>
                  <a:cubicBezTo>
                    <a:pt x="438" y="113"/>
                    <a:pt x="438" y="117"/>
                    <a:pt x="434" y="120"/>
                  </a:cubicBezTo>
                  <a:cubicBezTo>
                    <a:pt x="431" y="122"/>
                    <a:pt x="427" y="121"/>
                    <a:pt x="425" y="118"/>
                  </a:cubicBezTo>
                  <a:cubicBezTo>
                    <a:pt x="414" y="102"/>
                    <a:pt x="402" y="95"/>
                    <a:pt x="386" y="95"/>
                  </a:cubicBezTo>
                  <a:cubicBezTo>
                    <a:pt x="371" y="95"/>
                    <a:pt x="357" y="102"/>
                    <a:pt x="348" y="115"/>
                  </a:cubicBezTo>
                  <a:cubicBezTo>
                    <a:pt x="342" y="123"/>
                    <a:pt x="338" y="133"/>
                    <a:pt x="335" y="145"/>
                  </a:cubicBezTo>
                  <a:cubicBezTo>
                    <a:pt x="387" y="145"/>
                    <a:pt x="387" y="145"/>
                    <a:pt x="387" y="145"/>
                  </a:cubicBezTo>
                  <a:cubicBezTo>
                    <a:pt x="390" y="145"/>
                    <a:pt x="394" y="148"/>
                    <a:pt x="394" y="152"/>
                  </a:cubicBezTo>
                  <a:cubicBezTo>
                    <a:pt x="394" y="156"/>
                    <a:pt x="391" y="159"/>
                    <a:pt x="387" y="159"/>
                  </a:cubicBezTo>
                  <a:cubicBezTo>
                    <a:pt x="333" y="159"/>
                    <a:pt x="333" y="159"/>
                    <a:pt x="333" y="159"/>
                  </a:cubicBezTo>
                  <a:cubicBezTo>
                    <a:pt x="333" y="163"/>
                    <a:pt x="333" y="166"/>
                    <a:pt x="333" y="170"/>
                  </a:cubicBezTo>
                  <a:cubicBezTo>
                    <a:pt x="333" y="174"/>
                    <a:pt x="333" y="178"/>
                    <a:pt x="334" y="182"/>
                  </a:cubicBezTo>
                  <a:cubicBezTo>
                    <a:pt x="387" y="182"/>
                    <a:pt x="387" y="182"/>
                    <a:pt x="387" y="182"/>
                  </a:cubicBezTo>
                  <a:cubicBezTo>
                    <a:pt x="391" y="182"/>
                    <a:pt x="394" y="185"/>
                    <a:pt x="394" y="189"/>
                  </a:cubicBezTo>
                  <a:cubicBezTo>
                    <a:pt x="394" y="193"/>
                    <a:pt x="391" y="196"/>
                    <a:pt x="387" y="196"/>
                  </a:cubicBezTo>
                  <a:cubicBezTo>
                    <a:pt x="336" y="196"/>
                    <a:pt x="336" y="196"/>
                    <a:pt x="336" y="196"/>
                  </a:cubicBezTo>
                  <a:cubicBezTo>
                    <a:pt x="342" y="227"/>
                    <a:pt x="360" y="245"/>
                    <a:pt x="386" y="245"/>
                  </a:cubicBezTo>
                  <a:cubicBezTo>
                    <a:pt x="402" y="245"/>
                    <a:pt x="414" y="238"/>
                    <a:pt x="425" y="222"/>
                  </a:cubicBezTo>
                  <a:cubicBezTo>
                    <a:pt x="427" y="219"/>
                    <a:pt x="431" y="218"/>
                    <a:pt x="434" y="220"/>
                  </a:cubicBezTo>
                  <a:cubicBezTo>
                    <a:pt x="438" y="222"/>
                    <a:pt x="438" y="227"/>
                    <a:pt x="436" y="230"/>
                  </a:cubicBezTo>
                  <a:close/>
                  <a:moveTo>
                    <a:pt x="238" y="315"/>
                  </a:moveTo>
                  <a:cubicBezTo>
                    <a:pt x="236" y="318"/>
                    <a:pt x="232" y="319"/>
                    <a:pt x="229" y="317"/>
                  </a:cubicBezTo>
                  <a:cubicBezTo>
                    <a:pt x="217" y="309"/>
                    <a:pt x="205" y="304"/>
                    <a:pt x="194" y="302"/>
                  </a:cubicBezTo>
                  <a:cubicBezTo>
                    <a:pt x="194" y="355"/>
                    <a:pt x="194" y="355"/>
                    <a:pt x="194" y="355"/>
                  </a:cubicBezTo>
                  <a:cubicBezTo>
                    <a:pt x="194" y="355"/>
                    <a:pt x="194" y="355"/>
                    <a:pt x="195" y="355"/>
                  </a:cubicBezTo>
                  <a:cubicBezTo>
                    <a:pt x="209" y="358"/>
                    <a:pt x="238" y="365"/>
                    <a:pt x="238" y="398"/>
                  </a:cubicBezTo>
                  <a:cubicBezTo>
                    <a:pt x="238" y="424"/>
                    <a:pt x="216" y="434"/>
                    <a:pt x="194" y="435"/>
                  </a:cubicBezTo>
                  <a:cubicBezTo>
                    <a:pt x="194" y="461"/>
                    <a:pt x="194" y="461"/>
                    <a:pt x="194" y="461"/>
                  </a:cubicBezTo>
                  <a:cubicBezTo>
                    <a:pt x="194" y="465"/>
                    <a:pt x="191" y="468"/>
                    <a:pt x="187" y="468"/>
                  </a:cubicBezTo>
                  <a:cubicBezTo>
                    <a:pt x="183" y="468"/>
                    <a:pt x="180" y="465"/>
                    <a:pt x="180" y="461"/>
                  </a:cubicBezTo>
                  <a:cubicBezTo>
                    <a:pt x="180" y="435"/>
                    <a:pt x="180" y="435"/>
                    <a:pt x="180" y="435"/>
                  </a:cubicBezTo>
                  <a:cubicBezTo>
                    <a:pt x="163" y="433"/>
                    <a:pt x="141" y="423"/>
                    <a:pt x="127" y="412"/>
                  </a:cubicBezTo>
                  <a:cubicBezTo>
                    <a:pt x="124" y="410"/>
                    <a:pt x="124" y="405"/>
                    <a:pt x="126" y="402"/>
                  </a:cubicBezTo>
                  <a:cubicBezTo>
                    <a:pt x="129" y="399"/>
                    <a:pt x="133" y="399"/>
                    <a:pt x="136" y="401"/>
                  </a:cubicBezTo>
                  <a:cubicBezTo>
                    <a:pt x="148" y="411"/>
                    <a:pt x="166" y="418"/>
                    <a:pt x="180" y="421"/>
                  </a:cubicBezTo>
                  <a:cubicBezTo>
                    <a:pt x="180" y="366"/>
                    <a:pt x="180" y="366"/>
                    <a:pt x="180" y="366"/>
                  </a:cubicBezTo>
                  <a:cubicBezTo>
                    <a:pt x="164" y="362"/>
                    <a:pt x="135" y="355"/>
                    <a:pt x="135" y="327"/>
                  </a:cubicBezTo>
                  <a:cubicBezTo>
                    <a:pt x="135" y="301"/>
                    <a:pt x="158" y="290"/>
                    <a:pt x="180" y="288"/>
                  </a:cubicBezTo>
                  <a:cubicBezTo>
                    <a:pt x="180" y="270"/>
                    <a:pt x="180" y="270"/>
                    <a:pt x="180" y="270"/>
                  </a:cubicBezTo>
                  <a:cubicBezTo>
                    <a:pt x="180" y="267"/>
                    <a:pt x="183" y="263"/>
                    <a:pt x="187" y="263"/>
                  </a:cubicBezTo>
                  <a:cubicBezTo>
                    <a:pt x="191" y="263"/>
                    <a:pt x="194" y="267"/>
                    <a:pt x="194" y="270"/>
                  </a:cubicBezTo>
                  <a:cubicBezTo>
                    <a:pt x="194" y="288"/>
                    <a:pt x="194" y="288"/>
                    <a:pt x="194" y="288"/>
                  </a:cubicBezTo>
                  <a:cubicBezTo>
                    <a:pt x="207" y="290"/>
                    <a:pt x="223" y="296"/>
                    <a:pt x="236" y="305"/>
                  </a:cubicBezTo>
                  <a:cubicBezTo>
                    <a:pt x="240" y="307"/>
                    <a:pt x="241" y="311"/>
                    <a:pt x="238" y="315"/>
                  </a:cubicBezTo>
                  <a:close/>
                  <a:moveTo>
                    <a:pt x="180" y="352"/>
                  </a:moveTo>
                  <a:cubicBezTo>
                    <a:pt x="180" y="302"/>
                    <a:pt x="180" y="302"/>
                    <a:pt x="180" y="302"/>
                  </a:cubicBezTo>
                  <a:cubicBezTo>
                    <a:pt x="168" y="303"/>
                    <a:pt x="149" y="308"/>
                    <a:pt x="149" y="327"/>
                  </a:cubicBezTo>
                  <a:cubicBezTo>
                    <a:pt x="149" y="342"/>
                    <a:pt x="164" y="348"/>
                    <a:pt x="180" y="352"/>
                  </a:cubicBezTo>
                  <a:close/>
                  <a:moveTo>
                    <a:pt x="194" y="369"/>
                  </a:moveTo>
                  <a:cubicBezTo>
                    <a:pt x="194" y="421"/>
                    <a:pt x="194" y="421"/>
                    <a:pt x="194" y="421"/>
                  </a:cubicBezTo>
                  <a:cubicBezTo>
                    <a:pt x="206" y="421"/>
                    <a:pt x="224" y="416"/>
                    <a:pt x="224" y="398"/>
                  </a:cubicBezTo>
                  <a:cubicBezTo>
                    <a:pt x="224" y="379"/>
                    <a:pt x="210" y="373"/>
                    <a:pt x="194" y="369"/>
                  </a:cubicBezTo>
                  <a:close/>
                  <a:moveTo>
                    <a:pt x="517" y="278"/>
                  </a:moveTo>
                  <a:cubicBezTo>
                    <a:pt x="550" y="320"/>
                    <a:pt x="557" y="376"/>
                    <a:pt x="535" y="425"/>
                  </a:cubicBezTo>
                  <a:cubicBezTo>
                    <a:pt x="520" y="461"/>
                    <a:pt x="491" y="489"/>
                    <a:pt x="455" y="503"/>
                  </a:cubicBezTo>
                  <a:cubicBezTo>
                    <a:pt x="437" y="510"/>
                    <a:pt x="419" y="514"/>
                    <a:pt x="400" y="514"/>
                  </a:cubicBezTo>
                  <a:cubicBezTo>
                    <a:pt x="389" y="514"/>
                    <a:pt x="377" y="512"/>
                    <a:pt x="365" y="510"/>
                  </a:cubicBezTo>
                  <a:cubicBezTo>
                    <a:pt x="399" y="553"/>
                    <a:pt x="399" y="553"/>
                    <a:pt x="399" y="553"/>
                  </a:cubicBezTo>
                  <a:cubicBezTo>
                    <a:pt x="402" y="556"/>
                    <a:pt x="401" y="560"/>
                    <a:pt x="398" y="563"/>
                  </a:cubicBezTo>
                  <a:cubicBezTo>
                    <a:pt x="397" y="564"/>
                    <a:pt x="395" y="564"/>
                    <a:pt x="394" y="564"/>
                  </a:cubicBezTo>
                  <a:cubicBezTo>
                    <a:pt x="392" y="564"/>
                    <a:pt x="390" y="563"/>
                    <a:pt x="388" y="562"/>
                  </a:cubicBezTo>
                  <a:cubicBezTo>
                    <a:pt x="340" y="500"/>
                    <a:pt x="340" y="500"/>
                    <a:pt x="340" y="500"/>
                  </a:cubicBezTo>
                  <a:cubicBezTo>
                    <a:pt x="339" y="500"/>
                    <a:pt x="339" y="500"/>
                    <a:pt x="339" y="500"/>
                  </a:cubicBezTo>
                  <a:cubicBezTo>
                    <a:pt x="339" y="499"/>
                    <a:pt x="339" y="499"/>
                    <a:pt x="339" y="499"/>
                  </a:cubicBezTo>
                  <a:cubicBezTo>
                    <a:pt x="339" y="499"/>
                    <a:pt x="339" y="498"/>
                    <a:pt x="339" y="498"/>
                  </a:cubicBezTo>
                  <a:cubicBezTo>
                    <a:pt x="338" y="498"/>
                    <a:pt x="338" y="498"/>
                    <a:pt x="338" y="497"/>
                  </a:cubicBezTo>
                  <a:cubicBezTo>
                    <a:pt x="338" y="497"/>
                    <a:pt x="338" y="497"/>
                    <a:pt x="338" y="497"/>
                  </a:cubicBezTo>
                  <a:cubicBezTo>
                    <a:pt x="338" y="496"/>
                    <a:pt x="338" y="495"/>
                    <a:pt x="338" y="494"/>
                  </a:cubicBezTo>
                  <a:cubicBezTo>
                    <a:pt x="338" y="494"/>
                    <a:pt x="338" y="494"/>
                    <a:pt x="338" y="494"/>
                  </a:cubicBezTo>
                  <a:cubicBezTo>
                    <a:pt x="338" y="494"/>
                    <a:pt x="338" y="494"/>
                    <a:pt x="338" y="493"/>
                  </a:cubicBezTo>
                  <a:cubicBezTo>
                    <a:pt x="338" y="493"/>
                    <a:pt x="338" y="493"/>
                    <a:pt x="339" y="493"/>
                  </a:cubicBezTo>
                  <a:cubicBezTo>
                    <a:pt x="339" y="493"/>
                    <a:pt x="339" y="493"/>
                    <a:pt x="339" y="492"/>
                  </a:cubicBezTo>
                  <a:cubicBezTo>
                    <a:pt x="339" y="492"/>
                    <a:pt x="339" y="492"/>
                    <a:pt x="339" y="492"/>
                  </a:cubicBezTo>
                  <a:cubicBezTo>
                    <a:pt x="339" y="492"/>
                    <a:pt x="339" y="491"/>
                    <a:pt x="339" y="491"/>
                  </a:cubicBezTo>
                  <a:cubicBezTo>
                    <a:pt x="340" y="491"/>
                    <a:pt x="340" y="491"/>
                    <a:pt x="340" y="491"/>
                  </a:cubicBezTo>
                  <a:cubicBezTo>
                    <a:pt x="340" y="491"/>
                    <a:pt x="340" y="490"/>
                    <a:pt x="341" y="490"/>
                  </a:cubicBezTo>
                  <a:cubicBezTo>
                    <a:pt x="341" y="490"/>
                    <a:pt x="341" y="490"/>
                    <a:pt x="341" y="490"/>
                  </a:cubicBezTo>
                  <a:cubicBezTo>
                    <a:pt x="341" y="490"/>
                    <a:pt x="341" y="489"/>
                    <a:pt x="342" y="489"/>
                  </a:cubicBezTo>
                  <a:cubicBezTo>
                    <a:pt x="342" y="489"/>
                    <a:pt x="342" y="489"/>
                    <a:pt x="342" y="489"/>
                  </a:cubicBezTo>
                  <a:cubicBezTo>
                    <a:pt x="414" y="456"/>
                    <a:pt x="414" y="456"/>
                    <a:pt x="414" y="456"/>
                  </a:cubicBezTo>
                  <a:cubicBezTo>
                    <a:pt x="418" y="454"/>
                    <a:pt x="422" y="456"/>
                    <a:pt x="423" y="459"/>
                  </a:cubicBezTo>
                  <a:cubicBezTo>
                    <a:pt x="425" y="463"/>
                    <a:pt x="423" y="467"/>
                    <a:pt x="420" y="468"/>
                  </a:cubicBezTo>
                  <a:cubicBezTo>
                    <a:pt x="363" y="495"/>
                    <a:pt x="363" y="495"/>
                    <a:pt x="363" y="495"/>
                  </a:cubicBezTo>
                  <a:cubicBezTo>
                    <a:pt x="392" y="503"/>
                    <a:pt x="422" y="501"/>
                    <a:pt x="450" y="490"/>
                  </a:cubicBezTo>
                  <a:cubicBezTo>
                    <a:pt x="483" y="477"/>
                    <a:pt x="509" y="452"/>
                    <a:pt x="523" y="419"/>
                  </a:cubicBezTo>
                  <a:cubicBezTo>
                    <a:pt x="541" y="376"/>
                    <a:pt x="536" y="326"/>
                    <a:pt x="508" y="288"/>
                  </a:cubicBezTo>
                  <a:cubicBezTo>
                    <a:pt x="477" y="320"/>
                    <a:pt x="434" y="339"/>
                    <a:pt x="387" y="339"/>
                  </a:cubicBezTo>
                  <a:cubicBezTo>
                    <a:pt x="376" y="339"/>
                    <a:pt x="366" y="338"/>
                    <a:pt x="356" y="337"/>
                  </a:cubicBezTo>
                  <a:cubicBezTo>
                    <a:pt x="358" y="347"/>
                    <a:pt x="359" y="358"/>
                    <a:pt x="359" y="369"/>
                  </a:cubicBezTo>
                  <a:cubicBezTo>
                    <a:pt x="359" y="462"/>
                    <a:pt x="283" y="539"/>
                    <a:pt x="190" y="539"/>
                  </a:cubicBezTo>
                  <a:cubicBezTo>
                    <a:pt x="97" y="539"/>
                    <a:pt x="21" y="462"/>
                    <a:pt x="21" y="369"/>
                  </a:cubicBezTo>
                  <a:cubicBezTo>
                    <a:pt x="21" y="340"/>
                    <a:pt x="28" y="313"/>
                    <a:pt x="41" y="289"/>
                  </a:cubicBezTo>
                  <a:cubicBezTo>
                    <a:pt x="8" y="246"/>
                    <a:pt x="0" y="190"/>
                    <a:pt x="22" y="140"/>
                  </a:cubicBezTo>
                  <a:cubicBezTo>
                    <a:pt x="37" y="104"/>
                    <a:pt x="66" y="76"/>
                    <a:pt x="102" y="61"/>
                  </a:cubicBezTo>
                  <a:cubicBezTo>
                    <a:pt x="131" y="50"/>
                    <a:pt x="163" y="48"/>
                    <a:pt x="192" y="55"/>
                  </a:cubicBezTo>
                  <a:cubicBezTo>
                    <a:pt x="158" y="12"/>
                    <a:pt x="158" y="12"/>
                    <a:pt x="158" y="12"/>
                  </a:cubicBezTo>
                  <a:cubicBezTo>
                    <a:pt x="156" y="9"/>
                    <a:pt x="156" y="4"/>
                    <a:pt x="159" y="2"/>
                  </a:cubicBezTo>
                  <a:cubicBezTo>
                    <a:pt x="162" y="0"/>
                    <a:pt x="167" y="0"/>
                    <a:pt x="169" y="3"/>
                  </a:cubicBezTo>
                  <a:cubicBezTo>
                    <a:pt x="218" y="65"/>
                    <a:pt x="218" y="65"/>
                    <a:pt x="218" y="65"/>
                  </a:cubicBezTo>
                  <a:cubicBezTo>
                    <a:pt x="218" y="65"/>
                    <a:pt x="218" y="65"/>
                    <a:pt x="218" y="65"/>
                  </a:cubicBezTo>
                  <a:cubicBezTo>
                    <a:pt x="218" y="66"/>
                    <a:pt x="218" y="66"/>
                    <a:pt x="218" y="66"/>
                  </a:cubicBezTo>
                  <a:cubicBezTo>
                    <a:pt x="218" y="66"/>
                    <a:pt x="219" y="66"/>
                    <a:pt x="219" y="67"/>
                  </a:cubicBezTo>
                  <a:cubicBezTo>
                    <a:pt x="219" y="67"/>
                    <a:pt x="219" y="67"/>
                    <a:pt x="219" y="68"/>
                  </a:cubicBezTo>
                  <a:cubicBezTo>
                    <a:pt x="219" y="68"/>
                    <a:pt x="219" y="68"/>
                    <a:pt x="219" y="68"/>
                  </a:cubicBezTo>
                  <a:cubicBezTo>
                    <a:pt x="219" y="69"/>
                    <a:pt x="219" y="70"/>
                    <a:pt x="219" y="71"/>
                  </a:cubicBezTo>
                  <a:cubicBezTo>
                    <a:pt x="219" y="71"/>
                    <a:pt x="219" y="71"/>
                    <a:pt x="219" y="71"/>
                  </a:cubicBezTo>
                  <a:cubicBezTo>
                    <a:pt x="219" y="71"/>
                    <a:pt x="219" y="71"/>
                    <a:pt x="219" y="71"/>
                  </a:cubicBezTo>
                  <a:cubicBezTo>
                    <a:pt x="219" y="72"/>
                    <a:pt x="219" y="72"/>
                    <a:pt x="219" y="72"/>
                  </a:cubicBezTo>
                  <a:cubicBezTo>
                    <a:pt x="219" y="72"/>
                    <a:pt x="219" y="72"/>
                    <a:pt x="219" y="72"/>
                  </a:cubicBezTo>
                  <a:cubicBezTo>
                    <a:pt x="218" y="73"/>
                    <a:pt x="218" y="73"/>
                    <a:pt x="218" y="73"/>
                  </a:cubicBezTo>
                  <a:cubicBezTo>
                    <a:pt x="218" y="73"/>
                    <a:pt x="218" y="73"/>
                    <a:pt x="218" y="74"/>
                  </a:cubicBezTo>
                  <a:cubicBezTo>
                    <a:pt x="218" y="74"/>
                    <a:pt x="218" y="74"/>
                    <a:pt x="217" y="74"/>
                  </a:cubicBezTo>
                  <a:cubicBezTo>
                    <a:pt x="217" y="74"/>
                    <a:pt x="217" y="75"/>
                    <a:pt x="217" y="75"/>
                  </a:cubicBezTo>
                  <a:cubicBezTo>
                    <a:pt x="217" y="75"/>
                    <a:pt x="216" y="75"/>
                    <a:pt x="216" y="75"/>
                  </a:cubicBezTo>
                  <a:cubicBezTo>
                    <a:pt x="216" y="75"/>
                    <a:pt x="216" y="75"/>
                    <a:pt x="216" y="76"/>
                  </a:cubicBezTo>
                  <a:cubicBezTo>
                    <a:pt x="215" y="76"/>
                    <a:pt x="215" y="76"/>
                    <a:pt x="215" y="76"/>
                  </a:cubicBezTo>
                  <a:cubicBezTo>
                    <a:pt x="143" y="109"/>
                    <a:pt x="143" y="109"/>
                    <a:pt x="143" y="109"/>
                  </a:cubicBezTo>
                  <a:cubicBezTo>
                    <a:pt x="142" y="110"/>
                    <a:pt x="141" y="110"/>
                    <a:pt x="140" y="110"/>
                  </a:cubicBezTo>
                  <a:cubicBezTo>
                    <a:pt x="138" y="110"/>
                    <a:pt x="135" y="108"/>
                    <a:pt x="134" y="106"/>
                  </a:cubicBezTo>
                  <a:cubicBezTo>
                    <a:pt x="132" y="102"/>
                    <a:pt x="134" y="98"/>
                    <a:pt x="137" y="97"/>
                  </a:cubicBezTo>
                  <a:cubicBezTo>
                    <a:pt x="194" y="70"/>
                    <a:pt x="194" y="70"/>
                    <a:pt x="194" y="70"/>
                  </a:cubicBezTo>
                  <a:cubicBezTo>
                    <a:pt x="166" y="62"/>
                    <a:pt x="135" y="63"/>
                    <a:pt x="108" y="74"/>
                  </a:cubicBezTo>
                  <a:cubicBezTo>
                    <a:pt x="75" y="88"/>
                    <a:pt x="49" y="113"/>
                    <a:pt x="35" y="145"/>
                  </a:cubicBezTo>
                  <a:cubicBezTo>
                    <a:pt x="16" y="189"/>
                    <a:pt x="21" y="238"/>
                    <a:pt x="49" y="276"/>
                  </a:cubicBezTo>
                  <a:cubicBezTo>
                    <a:pt x="79" y="230"/>
                    <a:pt x="131" y="200"/>
                    <a:pt x="190" y="200"/>
                  </a:cubicBezTo>
                  <a:cubicBezTo>
                    <a:pt x="200" y="200"/>
                    <a:pt x="210" y="201"/>
                    <a:pt x="220" y="202"/>
                  </a:cubicBezTo>
                  <a:cubicBezTo>
                    <a:pt x="218" y="192"/>
                    <a:pt x="217" y="181"/>
                    <a:pt x="217" y="170"/>
                  </a:cubicBezTo>
                  <a:cubicBezTo>
                    <a:pt x="217" y="77"/>
                    <a:pt x="293" y="1"/>
                    <a:pt x="387" y="1"/>
                  </a:cubicBezTo>
                  <a:cubicBezTo>
                    <a:pt x="480" y="1"/>
                    <a:pt x="556" y="77"/>
                    <a:pt x="556" y="170"/>
                  </a:cubicBezTo>
                  <a:cubicBezTo>
                    <a:pt x="556" y="211"/>
                    <a:pt x="542" y="248"/>
                    <a:pt x="517" y="278"/>
                  </a:cubicBezTo>
                  <a:close/>
                  <a:moveTo>
                    <a:pt x="341" y="333"/>
                  </a:moveTo>
                  <a:cubicBezTo>
                    <a:pt x="285" y="317"/>
                    <a:pt x="240" y="273"/>
                    <a:pt x="224" y="217"/>
                  </a:cubicBezTo>
                  <a:cubicBezTo>
                    <a:pt x="213" y="215"/>
                    <a:pt x="201" y="214"/>
                    <a:pt x="190" y="214"/>
                  </a:cubicBezTo>
                  <a:cubicBezTo>
                    <a:pt x="104" y="214"/>
                    <a:pt x="35" y="283"/>
                    <a:pt x="35" y="369"/>
                  </a:cubicBezTo>
                  <a:cubicBezTo>
                    <a:pt x="35" y="455"/>
                    <a:pt x="104" y="525"/>
                    <a:pt x="190" y="525"/>
                  </a:cubicBezTo>
                  <a:cubicBezTo>
                    <a:pt x="276" y="525"/>
                    <a:pt x="345" y="455"/>
                    <a:pt x="345" y="369"/>
                  </a:cubicBezTo>
                  <a:cubicBezTo>
                    <a:pt x="345" y="357"/>
                    <a:pt x="344" y="345"/>
                    <a:pt x="341" y="333"/>
                  </a:cubicBezTo>
                  <a:close/>
                  <a:moveTo>
                    <a:pt x="501" y="275"/>
                  </a:moveTo>
                  <a:cubicBezTo>
                    <a:pt x="502" y="274"/>
                    <a:pt x="502" y="272"/>
                    <a:pt x="503" y="272"/>
                  </a:cubicBezTo>
                  <a:cubicBezTo>
                    <a:pt x="504" y="271"/>
                    <a:pt x="504" y="271"/>
                    <a:pt x="505" y="271"/>
                  </a:cubicBezTo>
                  <a:cubicBezTo>
                    <a:pt x="528" y="244"/>
                    <a:pt x="542" y="208"/>
                    <a:pt x="542" y="170"/>
                  </a:cubicBezTo>
                  <a:cubicBezTo>
                    <a:pt x="542" y="84"/>
                    <a:pt x="472" y="15"/>
                    <a:pt x="387" y="15"/>
                  </a:cubicBezTo>
                  <a:cubicBezTo>
                    <a:pt x="301" y="15"/>
                    <a:pt x="231" y="84"/>
                    <a:pt x="231" y="170"/>
                  </a:cubicBezTo>
                  <a:cubicBezTo>
                    <a:pt x="231" y="256"/>
                    <a:pt x="301" y="325"/>
                    <a:pt x="387" y="325"/>
                  </a:cubicBezTo>
                  <a:cubicBezTo>
                    <a:pt x="432" y="325"/>
                    <a:pt x="473" y="306"/>
                    <a:pt x="501" y="27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5" name="Group 4"/>
          <p:cNvGrpSpPr/>
          <p:nvPr/>
        </p:nvGrpSpPr>
        <p:grpSpPr>
          <a:xfrm>
            <a:off x="5984690" y="543313"/>
            <a:ext cx="822960" cy="822960"/>
            <a:chOff x="5185227" y="514698"/>
            <a:chExt cx="822960" cy="822960"/>
          </a:xfrm>
        </p:grpSpPr>
        <p:sp>
          <p:nvSpPr>
            <p:cNvPr id="49" name="Oval 8"/>
            <p:cNvSpPr>
              <a:spLocks noChangeArrowheads="1"/>
            </p:cNvSpPr>
            <p:nvPr/>
          </p:nvSpPr>
          <p:spPr bwMode="auto">
            <a:xfrm>
              <a:off x="5185227" y="514698"/>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50" name="Freeform 17"/>
            <p:cNvSpPr>
              <a:spLocks noEditPoints="1"/>
            </p:cNvSpPr>
            <p:nvPr/>
          </p:nvSpPr>
          <p:spPr bwMode="auto">
            <a:xfrm>
              <a:off x="5302887" y="725764"/>
              <a:ext cx="586658" cy="401156"/>
            </a:xfrm>
            <a:custGeom>
              <a:avLst/>
              <a:gdLst>
                <a:gd name="T0" fmla="*/ 605 w 758"/>
                <a:gd name="T1" fmla="*/ 489 h 518"/>
                <a:gd name="T2" fmla="*/ 528 w 758"/>
                <a:gd name="T3" fmla="*/ 504 h 518"/>
                <a:gd name="T4" fmla="*/ 450 w 758"/>
                <a:gd name="T5" fmla="*/ 489 h 518"/>
                <a:gd name="T6" fmla="*/ 308 w 758"/>
                <a:gd name="T7" fmla="*/ 489 h 518"/>
                <a:gd name="T8" fmla="*/ 231 w 758"/>
                <a:gd name="T9" fmla="*/ 504 h 518"/>
                <a:gd name="T10" fmla="*/ 153 w 758"/>
                <a:gd name="T11" fmla="*/ 489 h 518"/>
                <a:gd name="T12" fmla="*/ 75 w 758"/>
                <a:gd name="T13" fmla="*/ 511 h 518"/>
                <a:gd name="T14" fmla="*/ 156 w 758"/>
                <a:gd name="T15" fmla="*/ 503 h 518"/>
                <a:gd name="T16" fmla="*/ 305 w 758"/>
                <a:gd name="T17" fmla="*/ 503 h 518"/>
                <a:gd name="T18" fmla="*/ 453 w 758"/>
                <a:gd name="T19" fmla="*/ 503 h 518"/>
                <a:gd name="T20" fmla="*/ 602 w 758"/>
                <a:gd name="T21" fmla="*/ 503 h 518"/>
                <a:gd name="T22" fmla="*/ 683 w 758"/>
                <a:gd name="T23" fmla="*/ 511 h 518"/>
                <a:gd name="T24" fmla="*/ 756 w 758"/>
                <a:gd name="T25" fmla="*/ 424 h 518"/>
                <a:gd name="T26" fmla="*/ 676 w 758"/>
                <a:gd name="T27" fmla="*/ 449 h 518"/>
                <a:gd name="T28" fmla="*/ 600 w 758"/>
                <a:gd name="T29" fmla="*/ 423 h 518"/>
                <a:gd name="T30" fmla="*/ 704 w 758"/>
                <a:gd name="T31" fmla="*/ 177 h 518"/>
                <a:gd name="T32" fmla="*/ 483 w 758"/>
                <a:gd name="T33" fmla="*/ 168 h 518"/>
                <a:gd name="T34" fmla="*/ 422 w 758"/>
                <a:gd name="T35" fmla="*/ 242 h 518"/>
                <a:gd name="T36" fmla="*/ 228 w 758"/>
                <a:gd name="T37" fmla="*/ 172 h 518"/>
                <a:gd name="T38" fmla="*/ 259 w 758"/>
                <a:gd name="T39" fmla="*/ 167 h 518"/>
                <a:gd name="T40" fmla="*/ 279 w 758"/>
                <a:gd name="T41" fmla="*/ 68 h 518"/>
                <a:gd name="T42" fmla="*/ 226 w 758"/>
                <a:gd name="T43" fmla="*/ 65 h 518"/>
                <a:gd name="T44" fmla="*/ 219 w 758"/>
                <a:gd name="T45" fmla="*/ 0 h 518"/>
                <a:gd name="T46" fmla="*/ 212 w 758"/>
                <a:gd name="T47" fmla="*/ 65 h 518"/>
                <a:gd name="T48" fmla="*/ 65 w 758"/>
                <a:gd name="T49" fmla="*/ 72 h 518"/>
                <a:gd name="T50" fmla="*/ 72 w 758"/>
                <a:gd name="T51" fmla="*/ 176 h 518"/>
                <a:gd name="T52" fmla="*/ 86 w 758"/>
                <a:gd name="T53" fmla="*/ 242 h 518"/>
                <a:gd name="T54" fmla="*/ 24 w 758"/>
                <a:gd name="T55" fmla="*/ 255 h 518"/>
                <a:gd name="T56" fmla="*/ 96 w 758"/>
                <a:gd name="T57" fmla="*/ 448 h 518"/>
                <a:gd name="T58" fmla="*/ 13 w 758"/>
                <a:gd name="T59" fmla="*/ 424 h 518"/>
                <a:gd name="T60" fmla="*/ 3 w 758"/>
                <a:gd name="T61" fmla="*/ 434 h 518"/>
                <a:gd name="T62" fmla="*/ 114 w 758"/>
                <a:gd name="T63" fmla="*/ 459 h 518"/>
                <a:gd name="T64" fmla="*/ 156 w 758"/>
                <a:gd name="T65" fmla="*/ 439 h 518"/>
                <a:gd name="T66" fmla="*/ 305 w 758"/>
                <a:gd name="T67" fmla="*/ 439 h 518"/>
                <a:gd name="T68" fmla="*/ 453 w 758"/>
                <a:gd name="T69" fmla="*/ 439 h 518"/>
                <a:gd name="T70" fmla="*/ 602 w 758"/>
                <a:gd name="T71" fmla="*/ 439 h 518"/>
                <a:gd name="T72" fmla="*/ 755 w 758"/>
                <a:gd name="T73" fmla="*/ 434 h 518"/>
                <a:gd name="T74" fmla="*/ 79 w 758"/>
                <a:gd name="T75" fmla="*/ 162 h 518"/>
                <a:gd name="T76" fmla="*/ 265 w 758"/>
                <a:gd name="T77" fmla="*/ 79 h 518"/>
                <a:gd name="T78" fmla="*/ 221 w 758"/>
                <a:gd name="T79" fmla="*/ 158 h 518"/>
                <a:gd name="T80" fmla="*/ 214 w 758"/>
                <a:gd name="T81" fmla="*/ 242 h 518"/>
                <a:gd name="T82" fmla="*/ 100 w 758"/>
                <a:gd name="T83" fmla="*/ 169 h 518"/>
                <a:gd name="T84" fmla="*/ 79 w 758"/>
                <a:gd name="T85" fmla="*/ 162 h 518"/>
                <a:gd name="T86" fmla="*/ 528 w 758"/>
                <a:gd name="T87" fmla="*/ 449 h 518"/>
                <a:gd name="T88" fmla="*/ 449 w 758"/>
                <a:gd name="T89" fmla="*/ 424 h 518"/>
                <a:gd name="T90" fmla="*/ 310 w 758"/>
                <a:gd name="T91" fmla="*/ 424 h 518"/>
                <a:gd name="T92" fmla="*/ 231 w 758"/>
                <a:gd name="T93" fmla="*/ 449 h 518"/>
                <a:gd name="T94" fmla="*/ 151 w 758"/>
                <a:gd name="T95" fmla="*/ 424 h 518"/>
                <a:gd name="T96" fmla="*/ 30 w 758"/>
                <a:gd name="T97" fmla="*/ 324 h 518"/>
                <a:gd name="T98" fmla="*/ 52 w 758"/>
                <a:gd name="T99" fmla="*/ 256 h 518"/>
                <a:gd name="T100" fmla="*/ 455 w 758"/>
                <a:gd name="T101" fmla="*/ 218 h 518"/>
                <a:gd name="T102" fmla="*/ 688 w 758"/>
                <a:gd name="T103" fmla="*/ 182 h 518"/>
                <a:gd name="T104" fmla="*/ 646 w 758"/>
                <a:gd name="T105"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518">
                  <a:moveTo>
                    <a:pt x="676" y="504"/>
                  </a:moveTo>
                  <a:cubicBezTo>
                    <a:pt x="651" y="504"/>
                    <a:pt x="626" y="499"/>
                    <a:pt x="605" y="489"/>
                  </a:cubicBezTo>
                  <a:cubicBezTo>
                    <a:pt x="603" y="488"/>
                    <a:pt x="601" y="488"/>
                    <a:pt x="599" y="489"/>
                  </a:cubicBezTo>
                  <a:cubicBezTo>
                    <a:pt x="578" y="499"/>
                    <a:pt x="553" y="504"/>
                    <a:pt x="528" y="504"/>
                  </a:cubicBezTo>
                  <a:cubicBezTo>
                    <a:pt x="502" y="504"/>
                    <a:pt x="478" y="499"/>
                    <a:pt x="456" y="489"/>
                  </a:cubicBezTo>
                  <a:cubicBezTo>
                    <a:pt x="455" y="488"/>
                    <a:pt x="452" y="488"/>
                    <a:pt x="450" y="489"/>
                  </a:cubicBezTo>
                  <a:cubicBezTo>
                    <a:pt x="429" y="499"/>
                    <a:pt x="404" y="504"/>
                    <a:pt x="379" y="504"/>
                  </a:cubicBezTo>
                  <a:cubicBezTo>
                    <a:pt x="354" y="504"/>
                    <a:pt x="329" y="499"/>
                    <a:pt x="308" y="489"/>
                  </a:cubicBezTo>
                  <a:cubicBezTo>
                    <a:pt x="306" y="488"/>
                    <a:pt x="304" y="488"/>
                    <a:pt x="302" y="489"/>
                  </a:cubicBezTo>
                  <a:cubicBezTo>
                    <a:pt x="281" y="499"/>
                    <a:pt x="256" y="504"/>
                    <a:pt x="231" y="504"/>
                  </a:cubicBezTo>
                  <a:cubicBezTo>
                    <a:pt x="205" y="504"/>
                    <a:pt x="181" y="499"/>
                    <a:pt x="159" y="489"/>
                  </a:cubicBezTo>
                  <a:cubicBezTo>
                    <a:pt x="157" y="488"/>
                    <a:pt x="155" y="488"/>
                    <a:pt x="153" y="489"/>
                  </a:cubicBezTo>
                  <a:cubicBezTo>
                    <a:pt x="132" y="499"/>
                    <a:pt x="107" y="504"/>
                    <a:pt x="82" y="504"/>
                  </a:cubicBezTo>
                  <a:cubicBezTo>
                    <a:pt x="78" y="504"/>
                    <a:pt x="75" y="507"/>
                    <a:pt x="75" y="511"/>
                  </a:cubicBezTo>
                  <a:cubicBezTo>
                    <a:pt x="75" y="515"/>
                    <a:pt x="78" y="518"/>
                    <a:pt x="82" y="518"/>
                  </a:cubicBezTo>
                  <a:cubicBezTo>
                    <a:pt x="108" y="518"/>
                    <a:pt x="134" y="513"/>
                    <a:pt x="156" y="503"/>
                  </a:cubicBezTo>
                  <a:cubicBezTo>
                    <a:pt x="179" y="513"/>
                    <a:pt x="204" y="518"/>
                    <a:pt x="231" y="518"/>
                  </a:cubicBezTo>
                  <a:cubicBezTo>
                    <a:pt x="257" y="518"/>
                    <a:pt x="282" y="513"/>
                    <a:pt x="305" y="503"/>
                  </a:cubicBezTo>
                  <a:cubicBezTo>
                    <a:pt x="327" y="513"/>
                    <a:pt x="353" y="518"/>
                    <a:pt x="379" y="518"/>
                  </a:cubicBezTo>
                  <a:cubicBezTo>
                    <a:pt x="405" y="518"/>
                    <a:pt x="431" y="513"/>
                    <a:pt x="453" y="503"/>
                  </a:cubicBezTo>
                  <a:cubicBezTo>
                    <a:pt x="476" y="513"/>
                    <a:pt x="502" y="518"/>
                    <a:pt x="528" y="518"/>
                  </a:cubicBezTo>
                  <a:cubicBezTo>
                    <a:pt x="554" y="518"/>
                    <a:pt x="579" y="513"/>
                    <a:pt x="602" y="503"/>
                  </a:cubicBezTo>
                  <a:cubicBezTo>
                    <a:pt x="625" y="513"/>
                    <a:pt x="650" y="518"/>
                    <a:pt x="676" y="518"/>
                  </a:cubicBezTo>
                  <a:cubicBezTo>
                    <a:pt x="680" y="518"/>
                    <a:pt x="683" y="515"/>
                    <a:pt x="683" y="511"/>
                  </a:cubicBezTo>
                  <a:cubicBezTo>
                    <a:pt x="683" y="507"/>
                    <a:pt x="680" y="504"/>
                    <a:pt x="676" y="504"/>
                  </a:cubicBezTo>
                  <a:close/>
                  <a:moveTo>
                    <a:pt x="756" y="424"/>
                  </a:moveTo>
                  <a:cubicBezTo>
                    <a:pt x="753" y="422"/>
                    <a:pt x="748" y="422"/>
                    <a:pt x="746" y="424"/>
                  </a:cubicBezTo>
                  <a:cubicBezTo>
                    <a:pt x="730" y="440"/>
                    <a:pt x="704" y="449"/>
                    <a:pt x="676" y="449"/>
                  </a:cubicBezTo>
                  <a:cubicBezTo>
                    <a:pt x="649" y="449"/>
                    <a:pt x="623" y="440"/>
                    <a:pt x="607" y="424"/>
                  </a:cubicBezTo>
                  <a:cubicBezTo>
                    <a:pt x="605" y="422"/>
                    <a:pt x="602" y="422"/>
                    <a:pt x="600" y="423"/>
                  </a:cubicBezTo>
                  <a:cubicBezTo>
                    <a:pt x="622" y="402"/>
                    <a:pt x="644" y="377"/>
                    <a:pt x="658" y="347"/>
                  </a:cubicBezTo>
                  <a:cubicBezTo>
                    <a:pt x="700" y="262"/>
                    <a:pt x="717" y="199"/>
                    <a:pt x="704" y="177"/>
                  </a:cubicBezTo>
                  <a:cubicBezTo>
                    <a:pt x="700" y="171"/>
                    <a:pt x="695" y="168"/>
                    <a:pt x="688" y="168"/>
                  </a:cubicBezTo>
                  <a:cubicBezTo>
                    <a:pt x="483" y="168"/>
                    <a:pt x="483" y="168"/>
                    <a:pt x="483" y="168"/>
                  </a:cubicBezTo>
                  <a:cubicBezTo>
                    <a:pt x="459" y="168"/>
                    <a:pt x="450" y="192"/>
                    <a:pt x="442" y="213"/>
                  </a:cubicBezTo>
                  <a:cubicBezTo>
                    <a:pt x="436" y="227"/>
                    <a:pt x="430" y="242"/>
                    <a:pt x="422" y="242"/>
                  </a:cubicBezTo>
                  <a:cubicBezTo>
                    <a:pt x="228" y="242"/>
                    <a:pt x="228" y="242"/>
                    <a:pt x="228" y="242"/>
                  </a:cubicBezTo>
                  <a:cubicBezTo>
                    <a:pt x="228" y="172"/>
                    <a:pt x="228" y="172"/>
                    <a:pt x="228" y="172"/>
                  </a:cubicBezTo>
                  <a:cubicBezTo>
                    <a:pt x="252" y="172"/>
                    <a:pt x="252" y="172"/>
                    <a:pt x="252" y="172"/>
                  </a:cubicBezTo>
                  <a:cubicBezTo>
                    <a:pt x="256" y="172"/>
                    <a:pt x="258" y="170"/>
                    <a:pt x="259" y="167"/>
                  </a:cubicBezTo>
                  <a:cubicBezTo>
                    <a:pt x="281" y="74"/>
                    <a:pt x="281" y="74"/>
                    <a:pt x="281" y="74"/>
                  </a:cubicBezTo>
                  <a:cubicBezTo>
                    <a:pt x="281" y="71"/>
                    <a:pt x="281" y="69"/>
                    <a:pt x="279" y="68"/>
                  </a:cubicBezTo>
                  <a:cubicBezTo>
                    <a:pt x="278" y="66"/>
                    <a:pt x="276" y="65"/>
                    <a:pt x="274" y="65"/>
                  </a:cubicBezTo>
                  <a:cubicBezTo>
                    <a:pt x="226" y="65"/>
                    <a:pt x="226" y="65"/>
                    <a:pt x="226" y="65"/>
                  </a:cubicBezTo>
                  <a:cubicBezTo>
                    <a:pt x="226" y="7"/>
                    <a:pt x="226" y="7"/>
                    <a:pt x="226" y="7"/>
                  </a:cubicBezTo>
                  <a:cubicBezTo>
                    <a:pt x="226" y="3"/>
                    <a:pt x="223" y="0"/>
                    <a:pt x="219" y="0"/>
                  </a:cubicBezTo>
                  <a:cubicBezTo>
                    <a:pt x="216" y="0"/>
                    <a:pt x="212" y="3"/>
                    <a:pt x="212" y="7"/>
                  </a:cubicBezTo>
                  <a:cubicBezTo>
                    <a:pt x="212" y="65"/>
                    <a:pt x="212" y="65"/>
                    <a:pt x="212" y="65"/>
                  </a:cubicBezTo>
                  <a:cubicBezTo>
                    <a:pt x="72" y="65"/>
                    <a:pt x="72" y="65"/>
                    <a:pt x="72" y="65"/>
                  </a:cubicBezTo>
                  <a:cubicBezTo>
                    <a:pt x="68" y="65"/>
                    <a:pt x="65" y="68"/>
                    <a:pt x="65" y="72"/>
                  </a:cubicBezTo>
                  <a:cubicBezTo>
                    <a:pt x="65" y="169"/>
                    <a:pt x="65" y="169"/>
                    <a:pt x="65" y="169"/>
                  </a:cubicBezTo>
                  <a:cubicBezTo>
                    <a:pt x="65" y="172"/>
                    <a:pt x="68" y="176"/>
                    <a:pt x="72" y="176"/>
                  </a:cubicBezTo>
                  <a:cubicBezTo>
                    <a:pt x="86" y="176"/>
                    <a:pt x="86" y="176"/>
                    <a:pt x="86" y="176"/>
                  </a:cubicBezTo>
                  <a:cubicBezTo>
                    <a:pt x="86" y="242"/>
                    <a:pt x="86" y="242"/>
                    <a:pt x="86" y="242"/>
                  </a:cubicBezTo>
                  <a:cubicBezTo>
                    <a:pt x="52" y="242"/>
                    <a:pt x="52" y="242"/>
                    <a:pt x="52" y="242"/>
                  </a:cubicBezTo>
                  <a:cubicBezTo>
                    <a:pt x="40" y="242"/>
                    <a:pt x="30" y="246"/>
                    <a:pt x="24" y="255"/>
                  </a:cubicBezTo>
                  <a:cubicBezTo>
                    <a:pt x="9" y="275"/>
                    <a:pt x="12" y="309"/>
                    <a:pt x="17" y="328"/>
                  </a:cubicBezTo>
                  <a:cubicBezTo>
                    <a:pt x="23" y="348"/>
                    <a:pt x="48" y="409"/>
                    <a:pt x="96" y="448"/>
                  </a:cubicBezTo>
                  <a:cubicBezTo>
                    <a:pt x="91" y="449"/>
                    <a:pt x="87" y="449"/>
                    <a:pt x="82" y="449"/>
                  </a:cubicBezTo>
                  <a:cubicBezTo>
                    <a:pt x="54" y="449"/>
                    <a:pt x="29" y="440"/>
                    <a:pt x="13" y="424"/>
                  </a:cubicBezTo>
                  <a:cubicBezTo>
                    <a:pt x="10" y="422"/>
                    <a:pt x="6" y="422"/>
                    <a:pt x="3" y="424"/>
                  </a:cubicBezTo>
                  <a:cubicBezTo>
                    <a:pt x="0" y="427"/>
                    <a:pt x="0" y="431"/>
                    <a:pt x="3" y="434"/>
                  </a:cubicBezTo>
                  <a:cubicBezTo>
                    <a:pt x="21" y="452"/>
                    <a:pt x="51" y="463"/>
                    <a:pt x="82" y="463"/>
                  </a:cubicBezTo>
                  <a:cubicBezTo>
                    <a:pt x="93" y="463"/>
                    <a:pt x="104" y="462"/>
                    <a:pt x="114" y="459"/>
                  </a:cubicBezTo>
                  <a:cubicBezTo>
                    <a:pt x="114" y="459"/>
                    <a:pt x="115" y="459"/>
                    <a:pt x="116" y="459"/>
                  </a:cubicBezTo>
                  <a:cubicBezTo>
                    <a:pt x="131" y="455"/>
                    <a:pt x="145" y="448"/>
                    <a:pt x="156" y="439"/>
                  </a:cubicBezTo>
                  <a:cubicBezTo>
                    <a:pt x="175" y="454"/>
                    <a:pt x="202" y="463"/>
                    <a:pt x="231" y="463"/>
                  </a:cubicBezTo>
                  <a:cubicBezTo>
                    <a:pt x="259" y="463"/>
                    <a:pt x="286" y="454"/>
                    <a:pt x="305" y="439"/>
                  </a:cubicBezTo>
                  <a:cubicBezTo>
                    <a:pt x="323" y="454"/>
                    <a:pt x="351" y="463"/>
                    <a:pt x="379" y="463"/>
                  </a:cubicBezTo>
                  <a:cubicBezTo>
                    <a:pt x="408" y="463"/>
                    <a:pt x="435" y="454"/>
                    <a:pt x="453" y="439"/>
                  </a:cubicBezTo>
                  <a:cubicBezTo>
                    <a:pt x="472" y="454"/>
                    <a:pt x="499" y="463"/>
                    <a:pt x="528" y="463"/>
                  </a:cubicBezTo>
                  <a:cubicBezTo>
                    <a:pt x="556" y="463"/>
                    <a:pt x="583" y="454"/>
                    <a:pt x="602" y="439"/>
                  </a:cubicBezTo>
                  <a:cubicBezTo>
                    <a:pt x="620" y="454"/>
                    <a:pt x="648" y="463"/>
                    <a:pt x="676" y="463"/>
                  </a:cubicBezTo>
                  <a:cubicBezTo>
                    <a:pt x="707" y="463"/>
                    <a:pt x="737" y="452"/>
                    <a:pt x="755" y="434"/>
                  </a:cubicBezTo>
                  <a:cubicBezTo>
                    <a:pt x="758" y="431"/>
                    <a:pt x="758" y="427"/>
                    <a:pt x="756" y="424"/>
                  </a:cubicBezTo>
                  <a:close/>
                  <a:moveTo>
                    <a:pt x="79" y="162"/>
                  </a:moveTo>
                  <a:cubicBezTo>
                    <a:pt x="79" y="79"/>
                    <a:pt x="79" y="79"/>
                    <a:pt x="79" y="79"/>
                  </a:cubicBezTo>
                  <a:cubicBezTo>
                    <a:pt x="265" y="79"/>
                    <a:pt x="265" y="79"/>
                    <a:pt x="265" y="79"/>
                  </a:cubicBezTo>
                  <a:cubicBezTo>
                    <a:pt x="247" y="158"/>
                    <a:pt x="247" y="158"/>
                    <a:pt x="247" y="158"/>
                  </a:cubicBezTo>
                  <a:cubicBezTo>
                    <a:pt x="221" y="158"/>
                    <a:pt x="221" y="158"/>
                    <a:pt x="221" y="158"/>
                  </a:cubicBezTo>
                  <a:cubicBezTo>
                    <a:pt x="217" y="158"/>
                    <a:pt x="214" y="162"/>
                    <a:pt x="214" y="165"/>
                  </a:cubicBezTo>
                  <a:cubicBezTo>
                    <a:pt x="214" y="242"/>
                    <a:pt x="214" y="242"/>
                    <a:pt x="214" y="242"/>
                  </a:cubicBezTo>
                  <a:cubicBezTo>
                    <a:pt x="100" y="242"/>
                    <a:pt x="100" y="242"/>
                    <a:pt x="100" y="242"/>
                  </a:cubicBezTo>
                  <a:cubicBezTo>
                    <a:pt x="100" y="169"/>
                    <a:pt x="100" y="169"/>
                    <a:pt x="100" y="169"/>
                  </a:cubicBezTo>
                  <a:cubicBezTo>
                    <a:pt x="100" y="165"/>
                    <a:pt x="97" y="162"/>
                    <a:pt x="93" y="162"/>
                  </a:cubicBezTo>
                  <a:lnTo>
                    <a:pt x="79" y="162"/>
                  </a:lnTo>
                  <a:close/>
                  <a:moveTo>
                    <a:pt x="545" y="448"/>
                  </a:moveTo>
                  <a:cubicBezTo>
                    <a:pt x="539" y="449"/>
                    <a:pt x="534" y="449"/>
                    <a:pt x="528" y="449"/>
                  </a:cubicBezTo>
                  <a:cubicBezTo>
                    <a:pt x="500" y="449"/>
                    <a:pt x="474" y="440"/>
                    <a:pt x="458" y="424"/>
                  </a:cubicBezTo>
                  <a:cubicBezTo>
                    <a:pt x="456" y="422"/>
                    <a:pt x="451" y="422"/>
                    <a:pt x="449" y="424"/>
                  </a:cubicBezTo>
                  <a:cubicBezTo>
                    <a:pt x="433" y="440"/>
                    <a:pt x="407" y="449"/>
                    <a:pt x="379" y="449"/>
                  </a:cubicBezTo>
                  <a:cubicBezTo>
                    <a:pt x="352" y="449"/>
                    <a:pt x="326" y="440"/>
                    <a:pt x="310" y="424"/>
                  </a:cubicBezTo>
                  <a:cubicBezTo>
                    <a:pt x="307" y="422"/>
                    <a:pt x="303" y="422"/>
                    <a:pt x="300" y="424"/>
                  </a:cubicBezTo>
                  <a:cubicBezTo>
                    <a:pt x="284" y="440"/>
                    <a:pt x="258" y="449"/>
                    <a:pt x="231" y="449"/>
                  </a:cubicBezTo>
                  <a:cubicBezTo>
                    <a:pt x="203" y="449"/>
                    <a:pt x="177" y="440"/>
                    <a:pt x="161" y="424"/>
                  </a:cubicBezTo>
                  <a:cubicBezTo>
                    <a:pt x="159" y="422"/>
                    <a:pt x="154" y="422"/>
                    <a:pt x="151" y="424"/>
                  </a:cubicBezTo>
                  <a:cubicBezTo>
                    <a:pt x="142" y="434"/>
                    <a:pt x="129" y="441"/>
                    <a:pt x="114" y="445"/>
                  </a:cubicBezTo>
                  <a:cubicBezTo>
                    <a:pt x="64" y="409"/>
                    <a:pt x="36" y="344"/>
                    <a:pt x="30" y="324"/>
                  </a:cubicBezTo>
                  <a:cubicBezTo>
                    <a:pt x="26" y="308"/>
                    <a:pt x="24" y="278"/>
                    <a:pt x="35" y="264"/>
                  </a:cubicBezTo>
                  <a:cubicBezTo>
                    <a:pt x="39" y="258"/>
                    <a:pt x="45" y="256"/>
                    <a:pt x="52" y="256"/>
                  </a:cubicBezTo>
                  <a:cubicBezTo>
                    <a:pt x="422" y="256"/>
                    <a:pt x="422" y="256"/>
                    <a:pt x="422" y="256"/>
                  </a:cubicBezTo>
                  <a:cubicBezTo>
                    <a:pt x="440" y="256"/>
                    <a:pt x="448" y="236"/>
                    <a:pt x="455" y="218"/>
                  </a:cubicBezTo>
                  <a:cubicBezTo>
                    <a:pt x="463" y="197"/>
                    <a:pt x="470" y="182"/>
                    <a:pt x="483" y="182"/>
                  </a:cubicBezTo>
                  <a:cubicBezTo>
                    <a:pt x="688" y="182"/>
                    <a:pt x="688" y="182"/>
                    <a:pt x="688" y="182"/>
                  </a:cubicBezTo>
                  <a:cubicBezTo>
                    <a:pt x="690" y="182"/>
                    <a:pt x="691" y="182"/>
                    <a:pt x="692" y="184"/>
                  </a:cubicBezTo>
                  <a:cubicBezTo>
                    <a:pt x="700" y="198"/>
                    <a:pt x="690" y="253"/>
                    <a:pt x="646" y="341"/>
                  </a:cubicBezTo>
                  <a:cubicBezTo>
                    <a:pt x="622" y="388"/>
                    <a:pt x="578" y="425"/>
                    <a:pt x="545" y="44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51" name="Group 9265"/>
          <p:cNvGrpSpPr/>
          <p:nvPr/>
        </p:nvGrpSpPr>
        <p:grpSpPr>
          <a:xfrm>
            <a:off x="3975076" y="522477"/>
            <a:ext cx="822960" cy="822960"/>
            <a:chOff x="1477963" y="3649663"/>
            <a:chExt cx="949325" cy="950913"/>
          </a:xfrm>
        </p:grpSpPr>
        <p:sp>
          <p:nvSpPr>
            <p:cNvPr id="53" name="Oval 16"/>
            <p:cNvSpPr>
              <a:spLocks noChangeArrowheads="1"/>
            </p:cNvSpPr>
            <p:nvPr/>
          </p:nvSpPr>
          <p:spPr bwMode="auto">
            <a:xfrm>
              <a:off x="1477963" y="3649663"/>
              <a:ext cx="949325" cy="9509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7"/>
            <p:cNvSpPr>
              <a:spLocks noEditPoints="1"/>
            </p:cNvSpPr>
            <p:nvPr/>
          </p:nvSpPr>
          <p:spPr bwMode="auto">
            <a:xfrm>
              <a:off x="1665288" y="3836988"/>
              <a:ext cx="573088" cy="576263"/>
            </a:xfrm>
            <a:custGeom>
              <a:avLst/>
              <a:gdLst>
                <a:gd name="T0" fmla="*/ 212 w 642"/>
                <a:gd name="T1" fmla="*/ 376 h 645"/>
                <a:gd name="T2" fmla="*/ 305 w 642"/>
                <a:gd name="T3" fmla="*/ 229 h 645"/>
                <a:gd name="T4" fmla="*/ 219 w 642"/>
                <a:gd name="T5" fmla="*/ 236 h 645"/>
                <a:gd name="T6" fmla="*/ 319 w 642"/>
                <a:gd name="T7" fmla="*/ 229 h 645"/>
                <a:gd name="T8" fmla="*/ 226 w 642"/>
                <a:gd name="T9" fmla="*/ 369 h 645"/>
                <a:gd name="T10" fmla="*/ 312 w 642"/>
                <a:gd name="T11" fmla="*/ 383 h 645"/>
                <a:gd name="T12" fmla="*/ 438 w 642"/>
                <a:gd name="T13" fmla="*/ 324 h 645"/>
                <a:gd name="T14" fmla="*/ 418 w 642"/>
                <a:gd name="T15" fmla="*/ 310 h 645"/>
                <a:gd name="T16" fmla="*/ 405 w 642"/>
                <a:gd name="T17" fmla="*/ 181 h 645"/>
                <a:gd name="T18" fmla="*/ 329 w 642"/>
                <a:gd name="T19" fmla="*/ 324 h 645"/>
                <a:gd name="T20" fmla="*/ 411 w 642"/>
                <a:gd name="T21" fmla="*/ 383 h 645"/>
                <a:gd name="T22" fmla="*/ 404 w 642"/>
                <a:gd name="T23" fmla="*/ 310 h 645"/>
                <a:gd name="T24" fmla="*/ 326 w 642"/>
                <a:gd name="T25" fmla="*/ 55 h 645"/>
                <a:gd name="T26" fmla="*/ 312 w 642"/>
                <a:gd name="T27" fmla="*/ 7 h 645"/>
                <a:gd name="T28" fmla="*/ 326 w 642"/>
                <a:gd name="T29" fmla="*/ 55 h 645"/>
                <a:gd name="T30" fmla="*/ 587 w 642"/>
                <a:gd name="T31" fmla="*/ 316 h 645"/>
                <a:gd name="T32" fmla="*/ 635 w 642"/>
                <a:gd name="T33" fmla="*/ 330 h 645"/>
                <a:gd name="T34" fmla="*/ 596 w 642"/>
                <a:gd name="T35" fmla="*/ 171 h 645"/>
                <a:gd name="T36" fmla="*/ 547 w 642"/>
                <a:gd name="T37" fmla="*/ 183 h 645"/>
                <a:gd name="T38" fmla="*/ 554 w 642"/>
                <a:gd name="T39" fmla="*/ 195 h 645"/>
                <a:gd name="T40" fmla="*/ 481 w 642"/>
                <a:gd name="T41" fmla="*/ 43 h 645"/>
                <a:gd name="T42" fmla="*/ 449 w 642"/>
                <a:gd name="T43" fmla="*/ 97 h 645"/>
                <a:gd name="T44" fmla="*/ 599 w 642"/>
                <a:gd name="T45" fmla="*/ 484 h 645"/>
                <a:gd name="T46" fmla="*/ 545 w 642"/>
                <a:gd name="T47" fmla="*/ 453 h 645"/>
                <a:gd name="T48" fmla="*/ 593 w 642"/>
                <a:gd name="T49" fmla="*/ 488 h 645"/>
                <a:gd name="T50" fmla="*/ 91 w 642"/>
                <a:gd name="T51" fmla="*/ 183 h 645"/>
                <a:gd name="T52" fmla="*/ 42 w 642"/>
                <a:gd name="T53" fmla="*/ 171 h 645"/>
                <a:gd name="T54" fmla="*/ 94 w 642"/>
                <a:gd name="T55" fmla="*/ 192 h 645"/>
                <a:gd name="T56" fmla="*/ 459 w 642"/>
                <a:gd name="T57" fmla="*/ 551 h 645"/>
                <a:gd name="T58" fmla="*/ 471 w 642"/>
                <a:gd name="T59" fmla="*/ 600 h 645"/>
                <a:gd name="T60" fmla="*/ 189 w 642"/>
                <a:gd name="T61" fmla="*/ 97 h 645"/>
                <a:gd name="T62" fmla="*/ 158 w 642"/>
                <a:gd name="T63" fmla="*/ 43 h 645"/>
                <a:gd name="T64" fmla="*/ 185 w 642"/>
                <a:gd name="T65" fmla="*/ 98 h 645"/>
                <a:gd name="T66" fmla="*/ 366 w 642"/>
                <a:gd name="T67" fmla="*/ 575 h 645"/>
                <a:gd name="T68" fmla="*/ 238 w 642"/>
                <a:gd name="T69" fmla="*/ 528 h 645"/>
                <a:gd name="T70" fmla="*/ 105 w 642"/>
                <a:gd name="T71" fmla="*/ 449 h 645"/>
                <a:gd name="T72" fmla="*/ 117 w 642"/>
                <a:gd name="T73" fmla="*/ 334 h 645"/>
                <a:gd name="T74" fmla="*/ 4 w 642"/>
                <a:gd name="T75" fmla="*/ 358 h 645"/>
                <a:gd name="T76" fmla="*/ 300 w 642"/>
                <a:gd name="T77" fmla="*/ 645 h 645"/>
                <a:gd name="T78" fmla="*/ 69 w 642"/>
                <a:gd name="T79" fmla="*/ 301 h 645"/>
                <a:gd name="T80" fmla="*/ 91 w 642"/>
                <a:gd name="T81" fmla="*/ 444 h 645"/>
                <a:gd name="T82" fmla="*/ 210 w 642"/>
                <a:gd name="T83" fmla="*/ 563 h 645"/>
                <a:gd name="T84" fmla="*/ 353 w 642"/>
                <a:gd name="T85" fmla="*/ 582 h 645"/>
                <a:gd name="T86" fmla="*/ 15 w 642"/>
                <a:gd name="T87" fmla="*/ 377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5">
                  <a:moveTo>
                    <a:pt x="312" y="383"/>
                  </a:moveTo>
                  <a:cubicBezTo>
                    <a:pt x="219" y="383"/>
                    <a:pt x="219" y="383"/>
                    <a:pt x="219" y="383"/>
                  </a:cubicBezTo>
                  <a:cubicBezTo>
                    <a:pt x="215" y="383"/>
                    <a:pt x="212" y="380"/>
                    <a:pt x="212" y="376"/>
                  </a:cubicBezTo>
                  <a:cubicBezTo>
                    <a:pt x="212" y="328"/>
                    <a:pt x="230" y="309"/>
                    <a:pt x="257" y="287"/>
                  </a:cubicBezTo>
                  <a:cubicBezTo>
                    <a:pt x="260" y="284"/>
                    <a:pt x="263" y="282"/>
                    <a:pt x="267" y="279"/>
                  </a:cubicBezTo>
                  <a:cubicBezTo>
                    <a:pt x="283" y="268"/>
                    <a:pt x="305" y="251"/>
                    <a:pt x="305" y="229"/>
                  </a:cubicBezTo>
                  <a:cubicBezTo>
                    <a:pt x="305" y="206"/>
                    <a:pt x="290" y="192"/>
                    <a:pt x="266" y="192"/>
                  </a:cubicBezTo>
                  <a:cubicBezTo>
                    <a:pt x="243" y="192"/>
                    <a:pt x="226" y="208"/>
                    <a:pt x="226" y="229"/>
                  </a:cubicBezTo>
                  <a:cubicBezTo>
                    <a:pt x="226" y="233"/>
                    <a:pt x="223" y="236"/>
                    <a:pt x="219" y="236"/>
                  </a:cubicBezTo>
                  <a:cubicBezTo>
                    <a:pt x="215" y="236"/>
                    <a:pt x="212" y="233"/>
                    <a:pt x="212" y="229"/>
                  </a:cubicBezTo>
                  <a:cubicBezTo>
                    <a:pt x="212" y="200"/>
                    <a:pt x="236" y="178"/>
                    <a:pt x="266" y="178"/>
                  </a:cubicBezTo>
                  <a:cubicBezTo>
                    <a:pt x="298" y="178"/>
                    <a:pt x="319" y="198"/>
                    <a:pt x="319" y="229"/>
                  </a:cubicBezTo>
                  <a:cubicBezTo>
                    <a:pt x="319" y="259"/>
                    <a:pt x="293" y="278"/>
                    <a:pt x="275" y="291"/>
                  </a:cubicBezTo>
                  <a:cubicBezTo>
                    <a:pt x="272" y="293"/>
                    <a:pt x="268" y="296"/>
                    <a:pt x="266" y="298"/>
                  </a:cubicBezTo>
                  <a:cubicBezTo>
                    <a:pt x="242" y="317"/>
                    <a:pt x="227" y="332"/>
                    <a:pt x="226" y="369"/>
                  </a:cubicBezTo>
                  <a:cubicBezTo>
                    <a:pt x="312" y="369"/>
                    <a:pt x="312" y="369"/>
                    <a:pt x="312" y="369"/>
                  </a:cubicBezTo>
                  <a:cubicBezTo>
                    <a:pt x="316" y="369"/>
                    <a:pt x="319" y="372"/>
                    <a:pt x="319" y="376"/>
                  </a:cubicBezTo>
                  <a:cubicBezTo>
                    <a:pt x="319" y="380"/>
                    <a:pt x="316" y="383"/>
                    <a:pt x="312" y="383"/>
                  </a:cubicBezTo>
                  <a:close/>
                  <a:moveTo>
                    <a:pt x="418" y="376"/>
                  </a:moveTo>
                  <a:cubicBezTo>
                    <a:pt x="418" y="324"/>
                    <a:pt x="418" y="324"/>
                    <a:pt x="418" y="324"/>
                  </a:cubicBezTo>
                  <a:cubicBezTo>
                    <a:pt x="438" y="324"/>
                    <a:pt x="438" y="324"/>
                    <a:pt x="438" y="324"/>
                  </a:cubicBezTo>
                  <a:cubicBezTo>
                    <a:pt x="442" y="324"/>
                    <a:pt x="445" y="321"/>
                    <a:pt x="445" y="317"/>
                  </a:cubicBezTo>
                  <a:cubicBezTo>
                    <a:pt x="445" y="313"/>
                    <a:pt x="442" y="310"/>
                    <a:pt x="438" y="310"/>
                  </a:cubicBezTo>
                  <a:cubicBezTo>
                    <a:pt x="418" y="310"/>
                    <a:pt x="418" y="310"/>
                    <a:pt x="418" y="310"/>
                  </a:cubicBezTo>
                  <a:cubicBezTo>
                    <a:pt x="418" y="185"/>
                    <a:pt x="418" y="185"/>
                    <a:pt x="418" y="185"/>
                  </a:cubicBezTo>
                  <a:cubicBezTo>
                    <a:pt x="418" y="182"/>
                    <a:pt x="416" y="179"/>
                    <a:pt x="413" y="178"/>
                  </a:cubicBezTo>
                  <a:cubicBezTo>
                    <a:pt x="410" y="177"/>
                    <a:pt x="407" y="178"/>
                    <a:pt x="405" y="181"/>
                  </a:cubicBezTo>
                  <a:cubicBezTo>
                    <a:pt x="323" y="313"/>
                    <a:pt x="323" y="313"/>
                    <a:pt x="323" y="313"/>
                  </a:cubicBezTo>
                  <a:cubicBezTo>
                    <a:pt x="322" y="315"/>
                    <a:pt x="322" y="318"/>
                    <a:pt x="323" y="320"/>
                  </a:cubicBezTo>
                  <a:cubicBezTo>
                    <a:pt x="324" y="323"/>
                    <a:pt x="327" y="324"/>
                    <a:pt x="329" y="324"/>
                  </a:cubicBezTo>
                  <a:cubicBezTo>
                    <a:pt x="404" y="324"/>
                    <a:pt x="404" y="324"/>
                    <a:pt x="404" y="324"/>
                  </a:cubicBezTo>
                  <a:cubicBezTo>
                    <a:pt x="404" y="376"/>
                    <a:pt x="404" y="376"/>
                    <a:pt x="404" y="376"/>
                  </a:cubicBezTo>
                  <a:cubicBezTo>
                    <a:pt x="404" y="380"/>
                    <a:pt x="408" y="383"/>
                    <a:pt x="411" y="383"/>
                  </a:cubicBezTo>
                  <a:cubicBezTo>
                    <a:pt x="415" y="383"/>
                    <a:pt x="418" y="380"/>
                    <a:pt x="418" y="376"/>
                  </a:cubicBezTo>
                  <a:close/>
                  <a:moveTo>
                    <a:pt x="404" y="209"/>
                  </a:moveTo>
                  <a:cubicBezTo>
                    <a:pt x="404" y="310"/>
                    <a:pt x="404" y="310"/>
                    <a:pt x="404" y="310"/>
                  </a:cubicBezTo>
                  <a:cubicBezTo>
                    <a:pt x="342" y="310"/>
                    <a:pt x="342" y="310"/>
                    <a:pt x="342" y="310"/>
                  </a:cubicBezTo>
                  <a:lnTo>
                    <a:pt x="404" y="209"/>
                  </a:lnTo>
                  <a:close/>
                  <a:moveTo>
                    <a:pt x="326" y="55"/>
                  </a:moveTo>
                  <a:cubicBezTo>
                    <a:pt x="326" y="7"/>
                    <a:pt x="326" y="7"/>
                    <a:pt x="326" y="7"/>
                  </a:cubicBezTo>
                  <a:cubicBezTo>
                    <a:pt x="326" y="3"/>
                    <a:pt x="323" y="0"/>
                    <a:pt x="319" y="0"/>
                  </a:cubicBezTo>
                  <a:cubicBezTo>
                    <a:pt x="315" y="0"/>
                    <a:pt x="312" y="3"/>
                    <a:pt x="312" y="7"/>
                  </a:cubicBezTo>
                  <a:cubicBezTo>
                    <a:pt x="312" y="55"/>
                    <a:pt x="312" y="55"/>
                    <a:pt x="312" y="55"/>
                  </a:cubicBezTo>
                  <a:cubicBezTo>
                    <a:pt x="312" y="59"/>
                    <a:pt x="315" y="62"/>
                    <a:pt x="319" y="62"/>
                  </a:cubicBezTo>
                  <a:cubicBezTo>
                    <a:pt x="323" y="62"/>
                    <a:pt x="326" y="59"/>
                    <a:pt x="326" y="55"/>
                  </a:cubicBezTo>
                  <a:close/>
                  <a:moveTo>
                    <a:pt x="642" y="323"/>
                  </a:moveTo>
                  <a:cubicBezTo>
                    <a:pt x="642" y="319"/>
                    <a:pt x="639" y="316"/>
                    <a:pt x="635" y="316"/>
                  </a:cubicBezTo>
                  <a:cubicBezTo>
                    <a:pt x="587" y="316"/>
                    <a:pt x="587" y="316"/>
                    <a:pt x="587" y="316"/>
                  </a:cubicBezTo>
                  <a:cubicBezTo>
                    <a:pt x="583" y="316"/>
                    <a:pt x="580" y="319"/>
                    <a:pt x="580" y="323"/>
                  </a:cubicBezTo>
                  <a:cubicBezTo>
                    <a:pt x="580" y="327"/>
                    <a:pt x="583" y="330"/>
                    <a:pt x="587" y="330"/>
                  </a:cubicBezTo>
                  <a:cubicBezTo>
                    <a:pt x="635" y="330"/>
                    <a:pt x="635" y="330"/>
                    <a:pt x="635" y="330"/>
                  </a:cubicBezTo>
                  <a:cubicBezTo>
                    <a:pt x="639" y="330"/>
                    <a:pt x="642" y="327"/>
                    <a:pt x="642" y="323"/>
                  </a:cubicBezTo>
                  <a:close/>
                  <a:moveTo>
                    <a:pt x="554" y="195"/>
                  </a:moveTo>
                  <a:cubicBezTo>
                    <a:pt x="596" y="171"/>
                    <a:pt x="596" y="171"/>
                    <a:pt x="596" y="171"/>
                  </a:cubicBezTo>
                  <a:cubicBezTo>
                    <a:pt x="600" y="169"/>
                    <a:pt x="601" y="164"/>
                    <a:pt x="599" y="161"/>
                  </a:cubicBezTo>
                  <a:cubicBezTo>
                    <a:pt x="597" y="158"/>
                    <a:pt x="593" y="157"/>
                    <a:pt x="589" y="159"/>
                  </a:cubicBezTo>
                  <a:cubicBezTo>
                    <a:pt x="547" y="183"/>
                    <a:pt x="547" y="183"/>
                    <a:pt x="547" y="183"/>
                  </a:cubicBezTo>
                  <a:cubicBezTo>
                    <a:pt x="544" y="185"/>
                    <a:pt x="543" y="189"/>
                    <a:pt x="545" y="192"/>
                  </a:cubicBezTo>
                  <a:cubicBezTo>
                    <a:pt x="546" y="195"/>
                    <a:pt x="548" y="196"/>
                    <a:pt x="551" y="196"/>
                  </a:cubicBezTo>
                  <a:cubicBezTo>
                    <a:pt x="552" y="196"/>
                    <a:pt x="553" y="196"/>
                    <a:pt x="554" y="195"/>
                  </a:cubicBezTo>
                  <a:close/>
                  <a:moveTo>
                    <a:pt x="459" y="94"/>
                  </a:moveTo>
                  <a:cubicBezTo>
                    <a:pt x="483" y="52"/>
                    <a:pt x="483" y="52"/>
                    <a:pt x="483" y="52"/>
                  </a:cubicBezTo>
                  <a:cubicBezTo>
                    <a:pt x="485" y="49"/>
                    <a:pt x="484" y="45"/>
                    <a:pt x="481" y="43"/>
                  </a:cubicBezTo>
                  <a:cubicBezTo>
                    <a:pt x="477" y="41"/>
                    <a:pt x="473" y="42"/>
                    <a:pt x="471" y="45"/>
                  </a:cubicBezTo>
                  <a:cubicBezTo>
                    <a:pt x="447" y="87"/>
                    <a:pt x="447" y="87"/>
                    <a:pt x="447" y="87"/>
                  </a:cubicBezTo>
                  <a:cubicBezTo>
                    <a:pt x="445" y="91"/>
                    <a:pt x="446" y="95"/>
                    <a:pt x="449" y="97"/>
                  </a:cubicBezTo>
                  <a:cubicBezTo>
                    <a:pt x="451" y="98"/>
                    <a:pt x="452" y="98"/>
                    <a:pt x="453" y="98"/>
                  </a:cubicBezTo>
                  <a:cubicBezTo>
                    <a:pt x="455" y="98"/>
                    <a:pt x="458" y="97"/>
                    <a:pt x="459" y="94"/>
                  </a:cubicBezTo>
                  <a:close/>
                  <a:moveTo>
                    <a:pt x="599" y="484"/>
                  </a:moveTo>
                  <a:cubicBezTo>
                    <a:pt x="601" y="481"/>
                    <a:pt x="600" y="477"/>
                    <a:pt x="596" y="475"/>
                  </a:cubicBezTo>
                  <a:cubicBezTo>
                    <a:pt x="554" y="450"/>
                    <a:pt x="554" y="450"/>
                    <a:pt x="554" y="450"/>
                  </a:cubicBezTo>
                  <a:cubicBezTo>
                    <a:pt x="551" y="448"/>
                    <a:pt x="547" y="450"/>
                    <a:pt x="545" y="453"/>
                  </a:cubicBezTo>
                  <a:cubicBezTo>
                    <a:pt x="543" y="456"/>
                    <a:pt x="544" y="461"/>
                    <a:pt x="547" y="462"/>
                  </a:cubicBezTo>
                  <a:cubicBezTo>
                    <a:pt x="589" y="487"/>
                    <a:pt x="589" y="487"/>
                    <a:pt x="589" y="487"/>
                  </a:cubicBezTo>
                  <a:cubicBezTo>
                    <a:pt x="591" y="487"/>
                    <a:pt x="592" y="488"/>
                    <a:pt x="593" y="488"/>
                  </a:cubicBezTo>
                  <a:cubicBezTo>
                    <a:pt x="595" y="488"/>
                    <a:pt x="598" y="486"/>
                    <a:pt x="599" y="484"/>
                  </a:cubicBezTo>
                  <a:close/>
                  <a:moveTo>
                    <a:pt x="94" y="192"/>
                  </a:moveTo>
                  <a:cubicBezTo>
                    <a:pt x="96" y="189"/>
                    <a:pt x="94" y="185"/>
                    <a:pt x="91" y="183"/>
                  </a:cubicBezTo>
                  <a:cubicBezTo>
                    <a:pt x="49" y="159"/>
                    <a:pt x="49" y="159"/>
                    <a:pt x="49" y="159"/>
                  </a:cubicBezTo>
                  <a:cubicBezTo>
                    <a:pt x="46" y="157"/>
                    <a:pt x="41" y="158"/>
                    <a:pt x="39" y="161"/>
                  </a:cubicBezTo>
                  <a:cubicBezTo>
                    <a:pt x="38" y="164"/>
                    <a:pt x="39" y="169"/>
                    <a:pt x="42" y="171"/>
                  </a:cubicBezTo>
                  <a:cubicBezTo>
                    <a:pt x="84" y="195"/>
                    <a:pt x="84" y="195"/>
                    <a:pt x="84" y="195"/>
                  </a:cubicBezTo>
                  <a:cubicBezTo>
                    <a:pt x="85" y="196"/>
                    <a:pt x="86" y="196"/>
                    <a:pt x="88" y="196"/>
                  </a:cubicBezTo>
                  <a:cubicBezTo>
                    <a:pt x="90" y="196"/>
                    <a:pt x="92" y="195"/>
                    <a:pt x="94" y="192"/>
                  </a:cubicBezTo>
                  <a:close/>
                  <a:moveTo>
                    <a:pt x="481" y="602"/>
                  </a:moveTo>
                  <a:cubicBezTo>
                    <a:pt x="484" y="600"/>
                    <a:pt x="485" y="596"/>
                    <a:pt x="483" y="593"/>
                  </a:cubicBezTo>
                  <a:cubicBezTo>
                    <a:pt x="459" y="551"/>
                    <a:pt x="459" y="551"/>
                    <a:pt x="459" y="551"/>
                  </a:cubicBezTo>
                  <a:cubicBezTo>
                    <a:pt x="457" y="547"/>
                    <a:pt x="453" y="546"/>
                    <a:pt x="449" y="548"/>
                  </a:cubicBezTo>
                  <a:cubicBezTo>
                    <a:pt x="446" y="550"/>
                    <a:pt x="445" y="554"/>
                    <a:pt x="447" y="558"/>
                  </a:cubicBezTo>
                  <a:cubicBezTo>
                    <a:pt x="471" y="600"/>
                    <a:pt x="471" y="600"/>
                    <a:pt x="471" y="600"/>
                  </a:cubicBezTo>
                  <a:cubicBezTo>
                    <a:pt x="472" y="602"/>
                    <a:pt x="475" y="603"/>
                    <a:pt x="477" y="603"/>
                  </a:cubicBezTo>
                  <a:cubicBezTo>
                    <a:pt x="478" y="603"/>
                    <a:pt x="480" y="603"/>
                    <a:pt x="481" y="602"/>
                  </a:cubicBezTo>
                  <a:close/>
                  <a:moveTo>
                    <a:pt x="189" y="97"/>
                  </a:moveTo>
                  <a:cubicBezTo>
                    <a:pt x="192" y="95"/>
                    <a:pt x="193" y="91"/>
                    <a:pt x="192" y="87"/>
                  </a:cubicBezTo>
                  <a:cubicBezTo>
                    <a:pt x="167" y="45"/>
                    <a:pt x="167" y="45"/>
                    <a:pt x="167" y="45"/>
                  </a:cubicBezTo>
                  <a:cubicBezTo>
                    <a:pt x="165" y="42"/>
                    <a:pt x="161" y="41"/>
                    <a:pt x="158" y="43"/>
                  </a:cubicBezTo>
                  <a:cubicBezTo>
                    <a:pt x="154" y="45"/>
                    <a:pt x="153" y="49"/>
                    <a:pt x="155" y="52"/>
                  </a:cubicBezTo>
                  <a:cubicBezTo>
                    <a:pt x="179" y="94"/>
                    <a:pt x="179" y="94"/>
                    <a:pt x="179" y="94"/>
                  </a:cubicBezTo>
                  <a:cubicBezTo>
                    <a:pt x="181" y="97"/>
                    <a:pt x="183" y="98"/>
                    <a:pt x="185" y="98"/>
                  </a:cubicBezTo>
                  <a:cubicBezTo>
                    <a:pt x="187" y="98"/>
                    <a:pt x="188" y="98"/>
                    <a:pt x="189" y="97"/>
                  </a:cubicBezTo>
                  <a:close/>
                  <a:moveTo>
                    <a:pt x="324" y="636"/>
                  </a:moveTo>
                  <a:cubicBezTo>
                    <a:pt x="325" y="636"/>
                    <a:pt x="377" y="591"/>
                    <a:pt x="366" y="575"/>
                  </a:cubicBezTo>
                  <a:cubicBezTo>
                    <a:pt x="359" y="566"/>
                    <a:pt x="285" y="508"/>
                    <a:pt x="271" y="508"/>
                  </a:cubicBezTo>
                  <a:cubicBezTo>
                    <a:pt x="270" y="508"/>
                    <a:pt x="269" y="508"/>
                    <a:pt x="269" y="508"/>
                  </a:cubicBezTo>
                  <a:cubicBezTo>
                    <a:pt x="264" y="509"/>
                    <a:pt x="256" y="515"/>
                    <a:pt x="238" y="528"/>
                  </a:cubicBezTo>
                  <a:cubicBezTo>
                    <a:pt x="226" y="536"/>
                    <a:pt x="209" y="548"/>
                    <a:pt x="205" y="549"/>
                  </a:cubicBezTo>
                  <a:cubicBezTo>
                    <a:pt x="198" y="549"/>
                    <a:pt x="176" y="534"/>
                    <a:pt x="148" y="506"/>
                  </a:cubicBezTo>
                  <a:cubicBezTo>
                    <a:pt x="117" y="475"/>
                    <a:pt x="104" y="454"/>
                    <a:pt x="105" y="449"/>
                  </a:cubicBezTo>
                  <a:cubicBezTo>
                    <a:pt x="106" y="445"/>
                    <a:pt x="118" y="428"/>
                    <a:pt x="126" y="416"/>
                  </a:cubicBezTo>
                  <a:cubicBezTo>
                    <a:pt x="139" y="398"/>
                    <a:pt x="145" y="390"/>
                    <a:pt x="146" y="385"/>
                  </a:cubicBezTo>
                  <a:cubicBezTo>
                    <a:pt x="147" y="382"/>
                    <a:pt x="149" y="376"/>
                    <a:pt x="117" y="334"/>
                  </a:cubicBezTo>
                  <a:cubicBezTo>
                    <a:pt x="107" y="321"/>
                    <a:pt x="84" y="292"/>
                    <a:pt x="75" y="288"/>
                  </a:cubicBezTo>
                  <a:cubicBezTo>
                    <a:pt x="73" y="287"/>
                    <a:pt x="71" y="287"/>
                    <a:pt x="69" y="287"/>
                  </a:cubicBezTo>
                  <a:cubicBezTo>
                    <a:pt x="47" y="287"/>
                    <a:pt x="13" y="337"/>
                    <a:pt x="4" y="358"/>
                  </a:cubicBezTo>
                  <a:cubicBezTo>
                    <a:pt x="1" y="365"/>
                    <a:pt x="0" y="372"/>
                    <a:pt x="1" y="379"/>
                  </a:cubicBezTo>
                  <a:cubicBezTo>
                    <a:pt x="27" y="526"/>
                    <a:pt x="149" y="635"/>
                    <a:pt x="297" y="645"/>
                  </a:cubicBezTo>
                  <a:cubicBezTo>
                    <a:pt x="298" y="645"/>
                    <a:pt x="299" y="645"/>
                    <a:pt x="300" y="645"/>
                  </a:cubicBezTo>
                  <a:cubicBezTo>
                    <a:pt x="300" y="645"/>
                    <a:pt x="300" y="645"/>
                    <a:pt x="300" y="645"/>
                  </a:cubicBezTo>
                  <a:cubicBezTo>
                    <a:pt x="309" y="645"/>
                    <a:pt x="317" y="642"/>
                    <a:pt x="324" y="636"/>
                  </a:cubicBezTo>
                  <a:close/>
                  <a:moveTo>
                    <a:pt x="69" y="301"/>
                  </a:moveTo>
                  <a:cubicBezTo>
                    <a:pt x="79" y="306"/>
                    <a:pt x="127" y="369"/>
                    <a:pt x="132" y="382"/>
                  </a:cubicBezTo>
                  <a:cubicBezTo>
                    <a:pt x="130" y="387"/>
                    <a:pt x="121" y="399"/>
                    <a:pt x="115" y="408"/>
                  </a:cubicBezTo>
                  <a:cubicBezTo>
                    <a:pt x="102" y="427"/>
                    <a:pt x="93" y="438"/>
                    <a:pt x="91" y="444"/>
                  </a:cubicBezTo>
                  <a:cubicBezTo>
                    <a:pt x="89" y="451"/>
                    <a:pt x="92" y="470"/>
                    <a:pt x="138" y="516"/>
                  </a:cubicBezTo>
                  <a:cubicBezTo>
                    <a:pt x="152" y="530"/>
                    <a:pt x="187" y="563"/>
                    <a:pt x="205" y="563"/>
                  </a:cubicBezTo>
                  <a:cubicBezTo>
                    <a:pt x="207" y="563"/>
                    <a:pt x="208" y="563"/>
                    <a:pt x="210" y="563"/>
                  </a:cubicBezTo>
                  <a:cubicBezTo>
                    <a:pt x="216" y="561"/>
                    <a:pt x="227" y="552"/>
                    <a:pt x="246" y="539"/>
                  </a:cubicBezTo>
                  <a:cubicBezTo>
                    <a:pt x="255" y="533"/>
                    <a:pt x="267" y="524"/>
                    <a:pt x="272" y="522"/>
                  </a:cubicBezTo>
                  <a:cubicBezTo>
                    <a:pt x="284" y="526"/>
                    <a:pt x="343" y="571"/>
                    <a:pt x="353" y="582"/>
                  </a:cubicBezTo>
                  <a:cubicBezTo>
                    <a:pt x="351" y="589"/>
                    <a:pt x="334" y="609"/>
                    <a:pt x="315" y="625"/>
                  </a:cubicBezTo>
                  <a:cubicBezTo>
                    <a:pt x="310" y="629"/>
                    <a:pt x="304" y="631"/>
                    <a:pt x="298" y="631"/>
                  </a:cubicBezTo>
                  <a:cubicBezTo>
                    <a:pt x="156" y="621"/>
                    <a:pt x="40" y="517"/>
                    <a:pt x="15" y="377"/>
                  </a:cubicBezTo>
                  <a:cubicBezTo>
                    <a:pt x="14" y="373"/>
                    <a:pt x="15" y="368"/>
                    <a:pt x="17" y="364"/>
                  </a:cubicBezTo>
                  <a:cubicBezTo>
                    <a:pt x="28" y="337"/>
                    <a:pt x="58" y="301"/>
                    <a:pt x="69" y="30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140004" y="1320854"/>
            <a:ext cx="1080029" cy="523220"/>
          </a:xfrm>
          <a:prstGeom prst="rect">
            <a:avLst/>
          </a:prstGeom>
          <a:noFill/>
        </p:spPr>
        <p:txBody>
          <a:bodyPr wrap="square" rtlCol="0">
            <a:spAutoFit/>
          </a:bodyPr>
          <a:lstStyle/>
          <a:p>
            <a:pPr algn="ctr"/>
            <a:r>
              <a:rPr lang="en-US" sz="1400" dirty="0" smtClean="0"/>
              <a:t>MULTI</a:t>
            </a:r>
          </a:p>
          <a:p>
            <a:pPr algn="ctr"/>
            <a:r>
              <a:rPr lang="en-US" sz="1400" dirty="0" smtClean="0"/>
              <a:t>LANGUAGE</a:t>
            </a:r>
            <a:endParaRPr lang="en-US" sz="1400" dirty="0"/>
          </a:p>
        </p:txBody>
      </p:sp>
      <p:sp>
        <p:nvSpPr>
          <p:cNvPr id="56" name="TextBox 55"/>
          <p:cNvSpPr txBox="1"/>
          <p:nvPr/>
        </p:nvSpPr>
        <p:spPr>
          <a:xfrm>
            <a:off x="1931340" y="1299635"/>
            <a:ext cx="1080029" cy="523220"/>
          </a:xfrm>
          <a:prstGeom prst="rect">
            <a:avLst/>
          </a:prstGeom>
          <a:noFill/>
        </p:spPr>
        <p:txBody>
          <a:bodyPr wrap="square" rtlCol="0">
            <a:spAutoFit/>
          </a:bodyPr>
          <a:lstStyle/>
          <a:p>
            <a:pPr algn="ctr"/>
            <a:r>
              <a:rPr lang="en-US" sz="1400" dirty="0" smtClean="0"/>
              <a:t>MULTI</a:t>
            </a:r>
          </a:p>
          <a:p>
            <a:pPr algn="ctr"/>
            <a:r>
              <a:rPr lang="en-US" sz="1400" dirty="0" smtClean="0"/>
              <a:t>CURRENCY</a:t>
            </a:r>
            <a:endParaRPr lang="en-US" sz="1400" dirty="0"/>
          </a:p>
        </p:txBody>
      </p:sp>
      <p:sp>
        <p:nvSpPr>
          <p:cNvPr id="57" name="TextBox 56"/>
          <p:cNvSpPr txBox="1"/>
          <p:nvPr/>
        </p:nvSpPr>
        <p:spPr>
          <a:xfrm>
            <a:off x="3876646" y="1299635"/>
            <a:ext cx="1080029" cy="523220"/>
          </a:xfrm>
          <a:prstGeom prst="rect">
            <a:avLst/>
          </a:prstGeom>
          <a:noFill/>
        </p:spPr>
        <p:txBody>
          <a:bodyPr wrap="square" rtlCol="0">
            <a:spAutoFit/>
          </a:bodyPr>
          <a:lstStyle/>
          <a:p>
            <a:r>
              <a:rPr lang="en-US" sz="1400" dirty="0" smtClean="0"/>
              <a:t>WARRANTY &amp; SUPPORT</a:t>
            </a:r>
          </a:p>
        </p:txBody>
      </p:sp>
      <p:sp>
        <p:nvSpPr>
          <p:cNvPr id="58" name="TextBox 57"/>
          <p:cNvSpPr txBox="1"/>
          <p:nvPr/>
        </p:nvSpPr>
        <p:spPr>
          <a:xfrm>
            <a:off x="5692339" y="1327584"/>
            <a:ext cx="1537859" cy="307777"/>
          </a:xfrm>
          <a:prstGeom prst="rect">
            <a:avLst/>
          </a:prstGeom>
          <a:noFill/>
        </p:spPr>
        <p:txBody>
          <a:bodyPr wrap="square" rtlCol="0">
            <a:spAutoFit/>
          </a:bodyPr>
          <a:lstStyle/>
          <a:p>
            <a:r>
              <a:rPr lang="en-US" sz="1400" dirty="0" smtClean="0"/>
              <a:t>LARGE VOLUMES</a:t>
            </a:r>
            <a:endParaRPr lang="en-US" sz="1400" dirty="0"/>
          </a:p>
        </p:txBody>
      </p:sp>
      <p:sp>
        <p:nvSpPr>
          <p:cNvPr id="59" name="TextBox 58"/>
          <p:cNvSpPr txBox="1"/>
          <p:nvPr/>
        </p:nvSpPr>
        <p:spPr>
          <a:xfrm>
            <a:off x="7464784" y="1299635"/>
            <a:ext cx="1537859" cy="307777"/>
          </a:xfrm>
          <a:prstGeom prst="rect">
            <a:avLst/>
          </a:prstGeom>
          <a:noFill/>
        </p:spPr>
        <p:txBody>
          <a:bodyPr wrap="square" rtlCol="0">
            <a:spAutoFit/>
          </a:bodyPr>
          <a:lstStyle/>
          <a:p>
            <a:r>
              <a:rPr lang="en-US" sz="1400" dirty="0" smtClean="0"/>
              <a:t>AREA SPECIALISTS</a:t>
            </a:r>
            <a:endParaRPr lang="en-US" sz="1400" dirty="0"/>
          </a:p>
        </p:txBody>
      </p:sp>
    </p:spTree>
    <p:extLst>
      <p:ext uri="{BB962C8B-B14F-4D97-AF65-F5344CB8AC3E}">
        <p14:creationId xmlns:p14="http://schemas.microsoft.com/office/powerpoint/2010/main" val="91816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EQUIPMENT EXPERTISE</a:t>
            </a:r>
            <a:endParaRPr lang="en-US" sz="2400"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12</a:t>
            </a:fld>
            <a:endParaRPr lang="en-US" dirty="0"/>
          </a:p>
        </p:txBody>
      </p:sp>
      <p:sp>
        <p:nvSpPr>
          <p:cNvPr id="35" name="TextBox 34"/>
          <p:cNvSpPr txBox="1"/>
          <p:nvPr/>
        </p:nvSpPr>
        <p:spPr>
          <a:xfrm>
            <a:off x="1902795" y="3854520"/>
            <a:ext cx="1290919" cy="255757"/>
          </a:xfrm>
          <a:prstGeom prst="rect">
            <a:avLst/>
          </a:prstGeom>
          <a:noFill/>
        </p:spPr>
        <p:txBody>
          <a:bodyPr wrap="square" lIns="0" numCol="1" spcCol="457200" rtlCol="0">
            <a:noAutofit/>
          </a:bodyPr>
          <a:lstStyle/>
          <a:p>
            <a:pPr algn="ctr">
              <a:buClr>
                <a:schemeClr val="accent2"/>
              </a:buClr>
            </a:pPr>
            <a:r>
              <a:rPr lang="en-US" sz="1100" b="1" dirty="0" smtClean="0">
                <a:latin typeface="Raleway" panose="020B0003030101060003" pitchFamily="34" charset="0"/>
              </a:rPr>
              <a:t>Medical</a:t>
            </a:r>
          </a:p>
        </p:txBody>
      </p:sp>
      <p:sp>
        <p:nvSpPr>
          <p:cNvPr id="39" name="TextBox 38"/>
          <p:cNvSpPr txBox="1"/>
          <p:nvPr/>
        </p:nvSpPr>
        <p:spPr>
          <a:xfrm>
            <a:off x="3857066" y="1646033"/>
            <a:ext cx="1290919" cy="255757"/>
          </a:xfrm>
          <a:prstGeom prst="rect">
            <a:avLst/>
          </a:prstGeom>
          <a:noFill/>
        </p:spPr>
        <p:txBody>
          <a:bodyPr wrap="square" lIns="0" numCol="1" spcCol="457200" rtlCol="0">
            <a:noAutofit/>
          </a:bodyPr>
          <a:lstStyle/>
          <a:p>
            <a:pPr algn="ctr">
              <a:buClr>
                <a:schemeClr val="accent2"/>
              </a:buClr>
            </a:pPr>
            <a:r>
              <a:rPr lang="en-US" sz="1100" b="1" dirty="0" smtClean="0">
                <a:latin typeface="Raleway" panose="020B0003030101060003" pitchFamily="34" charset="0"/>
              </a:rPr>
              <a:t>IT</a:t>
            </a:r>
          </a:p>
        </p:txBody>
      </p:sp>
      <p:sp>
        <p:nvSpPr>
          <p:cNvPr id="43" name="TextBox 42"/>
          <p:cNvSpPr txBox="1"/>
          <p:nvPr/>
        </p:nvSpPr>
        <p:spPr>
          <a:xfrm>
            <a:off x="5707930" y="3852174"/>
            <a:ext cx="1290919" cy="255757"/>
          </a:xfrm>
          <a:prstGeom prst="rect">
            <a:avLst/>
          </a:prstGeom>
          <a:noFill/>
        </p:spPr>
        <p:txBody>
          <a:bodyPr wrap="square" lIns="0" numCol="1" spcCol="457200" rtlCol="0">
            <a:noAutofit/>
          </a:bodyPr>
          <a:lstStyle/>
          <a:p>
            <a:pPr algn="ctr">
              <a:buClr>
                <a:schemeClr val="accent2"/>
              </a:buClr>
            </a:pPr>
            <a:r>
              <a:rPr lang="en-US" sz="1100" b="1" dirty="0" smtClean="0">
                <a:latin typeface="Raleway" panose="020B0003030101060003" pitchFamily="34" charset="0"/>
              </a:rPr>
              <a:t>Imaging</a:t>
            </a:r>
          </a:p>
        </p:txBody>
      </p:sp>
      <p:sp>
        <p:nvSpPr>
          <p:cNvPr id="47" name="TextBox 46"/>
          <p:cNvSpPr txBox="1"/>
          <p:nvPr/>
        </p:nvSpPr>
        <p:spPr>
          <a:xfrm>
            <a:off x="3201187" y="2715795"/>
            <a:ext cx="1290919" cy="255757"/>
          </a:xfrm>
          <a:prstGeom prst="rect">
            <a:avLst/>
          </a:prstGeom>
          <a:noFill/>
        </p:spPr>
        <p:txBody>
          <a:bodyPr wrap="square" lIns="0" numCol="1" spcCol="457200" rtlCol="0">
            <a:noAutofit/>
          </a:bodyPr>
          <a:lstStyle/>
          <a:p>
            <a:pPr algn="ctr">
              <a:buClr>
                <a:schemeClr val="accent2"/>
              </a:buClr>
            </a:pPr>
            <a:r>
              <a:rPr lang="en-US" sz="1100" b="1" dirty="0" smtClean="0">
                <a:latin typeface="Raleway" panose="020B0003030101060003" pitchFamily="34" charset="0"/>
              </a:rPr>
              <a:t>Mobility</a:t>
            </a:r>
          </a:p>
        </p:txBody>
      </p:sp>
      <p:sp>
        <p:nvSpPr>
          <p:cNvPr id="51" name="TextBox 50"/>
          <p:cNvSpPr txBox="1"/>
          <p:nvPr/>
        </p:nvSpPr>
        <p:spPr>
          <a:xfrm>
            <a:off x="4476142" y="3849828"/>
            <a:ext cx="1290919" cy="255757"/>
          </a:xfrm>
          <a:prstGeom prst="rect">
            <a:avLst/>
          </a:prstGeom>
          <a:noFill/>
        </p:spPr>
        <p:txBody>
          <a:bodyPr wrap="square" lIns="0" numCol="1" spcCol="457200" rtlCol="0">
            <a:noAutofit/>
          </a:bodyPr>
          <a:lstStyle/>
          <a:p>
            <a:pPr algn="ctr">
              <a:buClr>
                <a:schemeClr val="accent2"/>
              </a:buClr>
            </a:pPr>
            <a:r>
              <a:rPr lang="en-US" sz="1100" b="1" dirty="0" smtClean="0">
                <a:latin typeface="Raleway" panose="020B0003030101060003" pitchFamily="34" charset="0"/>
              </a:rPr>
              <a:t>Test</a:t>
            </a:r>
          </a:p>
        </p:txBody>
      </p:sp>
      <p:sp>
        <p:nvSpPr>
          <p:cNvPr id="55" name="TextBox 54"/>
          <p:cNvSpPr txBox="1"/>
          <p:nvPr/>
        </p:nvSpPr>
        <p:spPr>
          <a:xfrm>
            <a:off x="7029446" y="4895977"/>
            <a:ext cx="1290919" cy="255757"/>
          </a:xfrm>
          <a:prstGeom prst="rect">
            <a:avLst/>
          </a:prstGeom>
          <a:noFill/>
        </p:spPr>
        <p:txBody>
          <a:bodyPr wrap="square" lIns="0" numCol="1" spcCol="457200" rtlCol="0">
            <a:noAutofit/>
          </a:bodyPr>
          <a:lstStyle/>
          <a:p>
            <a:pPr algn="ctr">
              <a:buClr>
                <a:schemeClr val="accent2"/>
              </a:buClr>
            </a:pPr>
            <a:r>
              <a:rPr lang="en-US" sz="1100" b="1" dirty="0" smtClean="0">
                <a:latin typeface="Raleway" panose="020B0003030101060003" pitchFamily="34" charset="0"/>
              </a:rPr>
              <a:t>‘Smart’ Devices</a:t>
            </a:r>
          </a:p>
        </p:txBody>
      </p:sp>
      <p:sp>
        <p:nvSpPr>
          <p:cNvPr id="59" name="TextBox 58"/>
          <p:cNvSpPr txBox="1"/>
          <p:nvPr/>
        </p:nvSpPr>
        <p:spPr>
          <a:xfrm>
            <a:off x="3201615" y="3852174"/>
            <a:ext cx="1290919" cy="255757"/>
          </a:xfrm>
          <a:prstGeom prst="rect">
            <a:avLst/>
          </a:prstGeom>
          <a:noFill/>
        </p:spPr>
        <p:txBody>
          <a:bodyPr wrap="square" lIns="0" numCol="1" spcCol="457200" rtlCol="0">
            <a:noAutofit/>
          </a:bodyPr>
          <a:lstStyle/>
          <a:p>
            <a:pPr algn="ctr">
              <a:buClr>
                <a:schemeClr val="accent2"/>
              </a:buClr>
            </a:pPr>
            <a:r>
              <a:rPr lang="en-US" sz="1100" b="1" dirty="0" smtClean="0">
                <a:latin typeface="Raleway" panose="020B0003030101060003" pitchFamily="34" charset="0"/>
              </a:rPr>
              <a:t>Semiconductor</a:t>
            </a:r>
          </a:p>
        </p:txBody>
      </p:sp>
      <p:sp>
        <p:nvSpPr>
          <p:cNvPr id="36" name="TextBox 35"/>
          <p:cNvSpPr txBox="1"/>
          <p:nvPr/>
        </p:nvSpPr>
        <p:spPr>
          <a:xfrm>
            <a:off x="214204" y="976108"/>
            <a:ext cx="2931898" cy="1701949"/>
          </a:xfrm>
          <a:prstGeom prst="rect">
            <a:avLst/>
          </a:prstGeom>
          <a:noFill/>
        </p:spPr>
        <p:txBody>
          <a:bodyPr wrap="square" lIns="0" numCol="1" spcCol="457200" rtlCol="0">
            <a:noAutofit/>
          </a:bodyPr>
          <a:lstStyle/>
          <a:p>
            <a:pPr marL="171450" indent="-171450">
              <a:buClr>
                <a:schemeClr val="accent2"/>
              </a:buClr>
              <a:buFont typeface="Arial"/>
              <a:buChar char="•"/>
            </a:pPr>
            <a:r>
              <a:rPr lang="en-US" dirty="0" smtClean="0">
                <a:latin typeface="Calibri Light" panose="020F0302020204030204" pitchFamily="34" charset="0"/>
              </a:rPr>
              <a:t>Leased &amp; Owned </a:t>
            </a:r>
          </a:p>
          <a:p>
            <a:pPr marL="171450" indent="-171450">
              <a:buClr>
                <a:schemeClr val="accent2"/>
              </a:buClr>
              <a:buFont typeface="Arial"/>
              <a:buChar char="•"/>
            </a:pPr>
            <a:r>
              <a:rPr lang="en-US" dirty="0" smtClean="0">
                <a:latin typeface="Calibri Light" panose="020F0302020204030204" pitchFamily="34" charset="0"/>
              </a:rPr>
              <a:t>Residual Value Recovery</a:t>
            </a:r>
            <a:endParaRPr lang="en-US" dirty="0">
              <a:latin typeface="Calibri Light" panose="020F0302020204030204" pitchFamily="34" charset="0"/>
            </a:endParaRPr>
          </a:p>
          <a:p>
            <a:pPr marL="171450" indent="-171450">
              <a:buClr>
                <a:schemeClr val="accent2"/>
              </a:buClr>
              <a:buFont typeface="Arial"/>
              <a:buChar char="•"/>
            </a:pPr>
            <a:r>
              <a:rPr lang="en-US" dirty="0" smtClean="0">
                <a:latin typeface="Calibri Light" panose="020F0302020204030204" pitchFamily="34" charset="0"/>
              </a:rPr>
              <a:t>Open Market </a:t>
            </a:r>
          </a:p>
          <a:p>
            <a:pPr marL="171450" indent="-171450">
              <a:buClr>
                <a:schemeClr val="accent2"/>
              </a:buClr>
              <a:buFont typeface="Arial"/>
              <a:buChar char="•"/>
            </a:pPr>
            <a:r>
              <a:rPr lang="en-US" dirty="0" smtClean="0">
                <a:latin typeface="Calibri Light" panose="020F0302020204030204" pitchFamily="34" charset="0"/>
              </a:rPr>
              <a:t>Arbitrage Supply </a:t>
            </a:r>
          </a:p>
          <a:p>
            <a:pPr marL="171450" indent="-171450">
              <a:buClr>
                <a:schemeClr val="accent2"/>
              </a:buClr>
              <a:buFont typeface="Arial"/>
              <a:buChar char="•"/>
            </a:pPr>
            <a:r>
              <a:rPr lang="en-US" dirty="0" smtClean="0">
                <a:latin typeface="Calibri Light" panose="020F0302020204030204" pitchFamily="34" charset="0"/>
              </a:rPr>
              <a:t>Global Planning </a:t>
            </a:r>
          </a:p>
          <a:p>
            <a:pPr marL="171450" indent="-171450">
              <a:buClr>
                <a:schemeClr val="accent2"/>
              </a:buClr>
              <a:buFont typeface="Arial"/>
              <a:buChar char="•"/>
            </a:pPr>
            <a:endParaRPr lang="en-US" dirty="0" smtClean="0">
              <a:latin typeface="Calibri Light" panose="020F0302020204030204" pitchFamily="34" charset="0"/>
            </a:endParaRPr>
          </a:p>
          <a:p>
            <a:pPr marL="171450" indent="-171450">
              <a:buClr>
                <a:schemeClr val="accent2"/>
              </a:buClr>
              <a:buFont typeface="Arial"/>
              <a:buChar char="•"/>
            </a:pPr>
            <a:endParaRPr lang="en-US" dirty="0" smtClean="0">
              <a:latin typeface="Calibri Light" panose="020F0302020204030204" pitchFamily="34" charset="0"/>
            </a:endParaRPr>
          </a:p>
        </p:txBody>
      </p:sp>
      <p:sp>
        <p:nvSpPr>
          <p:cNvPr id="44" name="Freeform 25"/>
          <p:cNvSpPr>
            <a:spLocks noEditPoints="1"/>
          </p:cNvSpPr>
          <p:nvPr/>
        </p:nvSpPr>
        <p:spPr bwMode="auto">
          <a:xfrm>
            <a:off x="4868526" y="1995638"/>
            <a:ext cx="512336" cy="421254"/>
          </a:xfrm>
          <a:custGeom>
            <a:avLst/>
            <a:gdLst>
              <a:gd name="T0" fmla="*/ 414 w 444"/>
              <a:gd name="T1" fmla="*/ 172 h 365"/>
              <a:gd name="T2" fmla="*/ 392 w 444"/>
              <a:gd name="T3" fmla="*/ 0 h 365"/>
              <a:gd name="T4" fmla="*/ 0 w 444"/>
              <a:gd name="T5" fmla="*/ 22 h 365"/>
              <a:gd name="T6" fmla="*/ 22 w 444"/>
              <a:gd name="T7" fmla="*/ 283 h 365"/>
              <a:gd name="T8" fmla="*/ 144 w 444"/>
              <a:gd name="T9" fmla="*/ 355 h 365"/>
              <a:gd name="T10" fmla="*/ 118 w 444"/>
              <a:gd name="T11" fmla="*/ 360 h 365"/>
              <a:gd name="T12" fmla="*/ 291 w 444"/>
              <a:gd name="T13" fmla="*/ 365 h 365"/>
              <a:gd name="T14" fmla="*/ 291 w 444"/>
              <a:gd name="T15" fmla="*/ 355 h 365"/>
              <a:gd name="T16" fmla="*/ 254 w 444"/>
              <a:gd name="T17" fmla="*/ 283 h 365"/>
              <a:gd name="T18" fmla="*/ 326 w 444"/>
              <a:gd name="T19" fmla="*/ 348 h 365"/>
              <a:gd name="T20" fmla="*/ 427 w 444"/>
              <a:gd name="T21" fmla="*/ 365 h 365"/>
              <a:gd name="T22" fmla="*/ 444 w 444"/>
              <a:gd name="T23" fmla="*/ 189 h 365"/>
              <a:gd name="T24" fmla="*/ 10 w 444"/>
              <a:gd name="T25" fmla="*/ 22 h 365"/>
              <a:gd name="T26" fmla="*/ 392 w 444"/>
              <a:gd name="T27" fmla="*/ 9 h 365"/>
              <a:gd name="T28" fmla="*/ 404 w 444"/>
              <a:gd name="T29" fmla="*/ 36 h 365"/>
              <a:gd name="T30" fmla="*/ 10 w 444"/>
              <a:gd name="T31" fmla="*/ 22 h 365"/>
              <a:gd name="T32" fmla="*/ 158 w 444"/>
              <a:gd name="T33" fmla="*/ 355 h 365"/>
              <a:gd name="T34" fmla="*/ 245 w 444"/>
              <a:gd name="T35" fmla="*/ 283 h 365"/>
              <a:gd name="T36" fmla="*/ 259 w 444"/>
              <a:gd name="T37" fmla="*/ 355 h 365"/>
              <a:gd name="T38" fmla="*/ 22 w 444"/>
              <a:gd name="T39" fmla="*/ 273 h 365"/>
              <a:gd name="T40" fmla="*/ 10 w 444"/>
              <a:gd name="T41" fmla="*/ 247 h 365"/>
              <a:gd name="T42" fmla="*/ 326 w 444"/>
              <a:gd name="T43" fmla="*/ 273 h 365"/>
              <a:gd name="T44" fmla="*/ 326 w 444"/>
              <a:gd name="T45" fmla="*/ 237 h 365"/>
              <a:gd name="T46" fmla="*/ 10 w 444"/>
              <a:gd name="T47" fmla="*/ 45 h 365"/>
              <a:gd name="T48" fmla="*/ 404 w 444"/>
              <a:gd name="T49" fmla="*/ 172 h 365"/>
              <a:gd name="T50" fmla="*/ 326 w 444"/>
              <a:gd name="T51" fmla="*/ 189 h 365"/>
              <a:gd name="T52" fmla="*/ 427 w 444"/>
              <a:gd name="T53" fmla="*/ 355 h 365"/>
              <a:gd name="T54" fmla="*/ 336 w 444"/>
              <a:gd name="T55" fmla="*/ 348 h 365"/>
              <a:gd name="T56" fmla="*/ 434 w 444"/>
              <a:gd name="T57" fmla="*/ 339 h 365"/>
              <a:gd name="T58" fmla="*/ 434 w 444"/>
              <a:gd name="T59" fmla="*/ 329 h 365"/>
              <a:gd name="T60" fmla="*/ 336 w 444"/>
              <a:gd name="T61" fmla="*/ 205 h 365"/>
              <a:gd name="T62" fmla="*/ 434 w 444"/>
              <a:gd name="T63" fmla="*/ 329 h 365"/>
              <a:gd name="T64" fmla="*/ 336 w 444"/>
              <a:gd name="T65" fmla="*/ 196 h 365"/>
              <a:gd name="T66" fmla="*/ 343 w 444"/>
              <a:gd name="T67" fmla="*/ 181 h 365"/>
              <a:gd name="T68" fmla="*/ 434 w 444"/>
              <a:gd name="T69"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365">
                <a:moveTo>
                  <a:pt x="427" y="172"/>
                </a:moveTo>
                <a:cubicBezTo>
                  <a:pt x="414" y="172"/>
                  <a:pt x="414" y="172"/>
                  <a:pt x="414" y="172"/>
                </a:cubicBezTo>
                <a:cubicBezTo>
                  <a:pt x="414" y="22"/>
                  <a:pt x="414" y="22"/>
                  <a:pt x="414" y="22"/>
                </a:cubicBezTo>
                <a:cubicBezTo>
                  <a:pt x="414" y="10"/>
                  <a:pt x="404" y="0"/>
                  <a:pt x="392" y="0"/>
                </a:cubicBezTo>
                <a:cubicBezTo>
                  <a:pt x="22" y="0"/>
                  <a:pt x="22" y="0"/>
                  <a:pt x="22" y="0"/>
                </a:cubicBezTo>
                <a:cubicBezTo>
                  <a:pt x="10" y="0"/>
                  <a:pt x="0" y="10"/>
                  <a:pt x="0" y="22"/>
                </a:cubicBezTo>
                <a:cubicBezTo>
                  <a:pt x="0" y="261"/>
                  <a:pt x="0" y="261"/>
                  <a:pt x="0" y="261"/>
                </a:cubicBezTo>
                <a:cubicBezTo>
                  <a:pt x="0" y="273"/>
                  <a:pt x="10" y="283"/>
                  <a:pt x="22" y="283"/>
                </a:cubicBezTo>
                <a:cubicBezTo>
                  <a:pt x="163" y="283"/>
                  <a:pt x="163" y="283"/>
                  <a:pt x="163" y="283"/>
                </a:cubicBezTo>
                <a:cubicBezTo>
                  <a:pt x="161" y="319"/>
                  <a:pt x="154" y="355"/>
                  <a:pt x="144" y="355"/>
                </a:cubicBezTo>
                <a:cubicBezTo>
                  <a:pt x="123" y="355"/>
                  <a:pt x="123" y="355"/>
                  <a:pt x="123" y="355"/>
                </a:cubicBezTo>
                <a:cubicBezTo>
                  <a:pt x="120" y="355"/>
                  <a:pt x="118" y="358"/>
                  <a:pt x="118" y="360"/>
                </a:cubicBezTo>
                <a:cubicBezTo>
                  <a:pt x="118" y="363"/>
                  <a:pt x="120" y="365"/>
                  <a:pt x="123" y="365"/>
                </a:cubicBezTo>
                <a:cubicBezTo>
                  <a:pt x="291" y="365"/>
                  <a:pt x="291" y="365"/>
                  <a:pt x="291" y="365"/>
                </a:cubicBezTo>
                <a:cubicBezTo>
                  <a:pt x="294" y="365"/>
                  <a:pt x="296" y="363"/>
                  <a:pt x="296" y="360"/>
                </a:cubicBezTo>
                <a:cubicBezTo>
                  <a:pt x="296" y="358"/>
                  <a:pt x="294" y="355"/>
                  <a:pt x="291" y="355"/>
                </a:cubicBezTo>
                <a:cubicBezTo>
                  <a:pt x="273" y="355"/>
                  <a:pt x="273" y="355"/>
                  <a:pt x="273" y="355"/>
                </a:cubicBezTo>
                <a:cubicBezTo>
                  <a:pt x="264" y="355"/>
                  <a:pt x="256" y="319"/>
                  <a:pt x="254" y="283"/>
                </a:cubicBezTo>
                <a:cubicBezTo>
                  <a:pt x="326" y="283"/>
                  <a:pt x="326" y="283"/>
                  <a:pt x="326" y="283"/>
                </a:cubicBezTo>
                <a:cubicBezTo>
                  <a:pt x="326" y="348"/>
                  <a:pt x="326" y="348"/>
                  <a:pt x="326" y="348"/>
                </a:cubicBezTo>
                <a:cubicBezTo>
                  <a:pt x="326" y="357"/>
                  <a:pt x="334" y="365"/>
                  <a:pt x="343" y="365"/>
                </a:cubicBezTo>
                <a:cubicBezTo>
                  <a:pt x="427" y="365"/>
                  <a:pt x="427" y="365"/>
                  <a:pt x="427" y="365"/>
                </a:cubicBezTo>
                <a:cubicBezTo>
                  <a:pt x="436" y="365"/>
                  <a:pt x="444" y="357"/>
                  <a:pt x="444" y="348"/>
                </a:cubicBezTo>
                <a:cubicBezTo>
                  <a:pt x="444" y="189"/>
                  <a:pt x="444" y="189"/>
                  <a:pt x="444" y="189"/>
                </a:cubicBezTo>
                <a:cubicBezTo>
                  <a:pt x="444" y="179"/>
                  <a:pt x="436" y="172"/>
                  <a:pt x="427" y="172"/>
                </a:cubicBezTo>
                <a:close/>
                <a:moveTo>
                  <a:pt x="10" y="22"/>
                </a:moveTo>
                <a:cubicBezTo>
                  <a:pt x="10" y="15"/>
                  <a:pt x="15" y="9"/>
                  <a:pt x="22" y="9"/>
                </a:cubicBezTo>
                <a:cubicBezTo>
                  <a:pt x="392" y="9"/>
                  <a:pt x="392" y="9"/>
                  <a:pt x="392" y="9"/>
                </a:cubicBezTo>
                <a:cubicBezTo>
                  <a:pt x="399" y="9"/>
                  <a:pt x="404" y="15"/>
                  <a:pt x="404" y="22"/>
                </a:cubicBezTo>
                <a:cubicBezTo>
                  <a:pt x="404" y="36"/>
                  <a:pt x="404" y="36"/>
                  <a:pt x="404" y="36"/>
                </a:cubicBezTo>
                <a:cubicBezTo>
                  <a:pt x="10" y="36"/>
                  <a:pt x="10" y="36"/>
                  <a:pt x="10" y="36"/>
                </a:cubicBezTo>
                <a:lnTo>
                  <a:pt x="10" y="22"/>
                </a:lnTo>
                <a:close/>
                <a:moveTo>
                  <a:pt x="259" y="355"/>
                </a:moveTo>
                <a:cubicBezTo>
                  <a:pt x="158" y="355"/>
                  <a:pt x="158" y="355"/>
                  <a:pt x="158" y="355"/>
                </a:cubicBezTo>
                <a:cubicBezTo>
                  <a:pt x="169" y="338"/>
                  <a:pt x="172" y="301"/>
                  <a:pt x="172" y="283"/>
                </a:cubicBezTo>
                <a:cubicBezTo>
                  <a:pt x="245" y="283"/>
                  <a:pt x="245" y="283"/>
                  <a:pt x="245" y="283"/>
                </a:cubicBezTo>
                <a:cubicBezTo>
                  <a:pt x="245" y="290"/>
                  <a:pt x="246" y="305"/>
                  <a:pt x="249" y="320"/>
                </a:cubicBezTo>
                <a:cubicBezTo>
                  <a:pt x="251" y="336"/>
                  <a:pt x="255" y="348"/>
                  <a:pt x="259" y="355"/>
                </a:cubicBezTo>
                <a:close/>
                <a:moveTo>
                  <a:pt x="326" y="273"/>
                </a:moveTo>
                <a:cubicBezTo>
                  <a:pt x="22" y="273"/>
                  <a:pt x="22" y="273"/>
                  <a:pt x="22" y="273"/>
                </a:cubicBezTo>
                <a:cubicBezTo>
                  <a:pt x="15" y="273"/>
                  <a:pt x="10" y="268"/>
                  <a:pt x="10" y="261"/>
                </a:cubicBezTo>
                <a:cubicBezTo>
                  <a:pt x="10" y="247"/>
                  <a:pt x="10" y="247"/>
                  <a:pt x="10" y="247"/>
                </a:cubicBezTo>
                <a:cubicBezTo>
                  <a:pt x="326" y="247"/>
                  <a:pt x="326" y="247"/>
                  <a:pt x="326" y="247"/>
                </a:cubicBezTo>
                <a:lnTo>
                  <a:pt x="326" y="273"/>
                </a:lnTo>
                <a:close/>
                <a:moveTo>
                  <a:pt x="326" y="189"/>
                </a:moveTo>
                <a:cubicBezTo>
                  <a:pt x="326" y="237"/>
                  <a:pt x="326" y="237"/>
                  <a:pt x="326" y="237"/>
                </a:cubicBezTo>
                <a:cubicBezTo>
                  <a:pt x="10" y="237"/>
                  <a:pt x="10" y="237"/>
                  <a:pt x="10" y="237"/>
                </a:cubicBezTo>
                <a:cubicBezTo>
                  <a:pt x="10" y="45"/>
                  <a:pt x="10" y="45"/>
                  <a:pt x="10" y="45"/>
                </a:cubicBezTo>
                <a:cubicBezTo>
                  <a:pt x="404" y="45"/>
                  <a:pt x="404" y="45"/>
                  <a:pt x="404" y="45"/>
                </a:cubicBezTo>
                <a:cubicBezTo>
                  <a:pt x="404" y="172"/>
                  <a:pt x="404" y="172"/>
                  <a:pt x="404" y="172"/>
                </a:cubicBezTo>
                <a:cubicBezTo>
                  <a:pt x="343" y="172"/>
                  <a:pt x="343" y="172"/>
                  <a:pt x="343" y="172"/>
                </a:cubicBezTo>
                <a:cubicBezTo>
                  <a:pt x="334" y="172"/>
                  <a:pt x="326" y="179"/>
                  <a:pt x="326" y="189"/>
                </a:cubicBezTo>
                <a:close/>
                <a:moveTo>
                  <a:pt x="434" y="348"/>
                </a:moveTo>
                <a:cubicBezTo>
                  <a:pt x="434" y="352"/>
                  <a:pt x="431" y="355"/>
                  <a:pt x="427" y="355"/>
                </a:cubicBezTo>
                <a:cubicBezTo>
                  <a:pt x="343" y="355"/>
                  <a:pt x="343" y="355"/>
                  <a:pt x="343" y="355"/>
                </a:cubicBezTo>
                <a:cubicBezTo>
                  <a:pt x="339" y="355"/>
                  <a:pt x="336" y="352"/>
                  <a:pt x="336" y="348"/>
                </a:cubicBezTo>
                <a:cubicBezTo>
                  <a:pt x="336" y="339"/>
                  <a:pt x="336" y="339"/>
                  <a:pt x="336" y="339"/>
                </a:cubicBezTo>
                <a:cubicBezTo>
                  <a:pt x="434" y="339"/>
                  <a:pt x="434" y="339"/>
                  <a:pt x="434" y="339"/>
                </a:cubicBezTo>
                <a:lnTo>
                  <a:pt x="434" y="348"/>
                </a:lnTo>
                <a:close/>
                <a:moveTo>
                  <a:pt x="434" y="329"/>
                </a:moveTo>
                <a:cubicBezTo>
                  <a:pt x="336" y="329"/>
                  <a:pt x="336" y="329"/>
                  <a:pt x="336" y="329"/>
                </a:cubicBezTo>
                <a:cubicBezTo>
                  <a:pt x="336" y="205"/>
                  <a:pt x="336" y="205"/>
                  <a:pt x="336" y="205"/>
                </a:cubicBezTo>
                <a:cubicBezTo>
                  <a:pt x="434" y="205"/>
                  <a:pt x="434" y="205"/>
                  <a:pt x="434" y="205"/>
                </a:cubicBezTo>
                <a:lnTo>
                  <a:pt x="434" y="329"/>
                </a:lnTo>
                <a:close/>
                <a:moveTo>
                  <a:pt x="434" y="196"/>
                </a:moveTo>
                <a:cubicBezTo>
                  <a:pt x="336" y="196"/>
                  <a:pt x="336" y="196"/>
                  <a:pt x="336" y="196"/>
                </a:cubicBezTo>
                <a:cubicBezTo>
                  <a:pt x="336" y="189"/>
                  <a:pt x="336" y="189"/>
                  <a:pt x="336" y="189"/>
                </a:cubicBezTo>
                <a:cubicBezTo>
                  <a:pt x="336" y="184"/>
                  <a:pt x="339" y="181"/>
                  <a:pt x="343" y="181"/>
                </a:cubicBezTo>
                <a:cubicBezTo>
                  <a:pt x="427" y="181"/>
                  <a:pt x="427" y="181"/>
                  <a:pt x="427" y="181"/>
                </a:cubicBezTo>
                <a:cubicBezTo>
                  <a:pt x="431" y="181"/>
                  <a:pt x="434" y="184"/>
                  <a:pt x="434" y="189"/>
                </a:cubicBezTo>
                <a:lnTo>
                  <a:pt x="434" y="19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48" name="Oval 18"/>
          <p:cNvSpPr>
            <a:spLocks noChangeArrowheads="1"/>
          </p:cNvSpPr>
          <p:nvPr/>
        </p:nvSpPr>
        <p:spPr bwMode="auto">
          <a:xfrm>
            <a:off x="4041224" y="823073"/>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52" name="Freeform 114"/>
          <p:cNvSpPr>
            <a:spLocks noEditPoints="1"/>
          </p:cNvSpPr>
          <p:nvPr/>
        </p:nvSpPr>
        <p:spPr bwMode="auto">
          <a:xfrm>
            <a:off x="4181266" y="988183"/>
            <a:ext cx="542877" cy="493604"/>
          </a:xfrm>
          <a:custGeom>
            <a:avLst/>
            <a:gdLst>
              <a:gd name="T0" fmla="*/ 589 w 701"/>
              <a:gd name="T1" fmla="*/ 526 h 638"/>
              <a:gd name="T2" fmla="*/ 375 w 701"/>
              <a:gd name="T3" fmla="*/ 310 h 638"/>
              <a:gd name="T4" fmla="*/ 436 w 701"/>
              <a:gd name="T5" fmla="*/ 280 h 638"/>
              <a:gd name="T6" fmla="*/ 563 w 701"/>
              <a:gd name="T7" fmla="*/ 257 h 638"/>
              <a:gd name="T8" fmla="*/ 432 w 701"/>
              <a:gd name="T9" fmla="*/ 257 h 638"/>
              <a:gd name="T10" fmla="*/ 371 w 701"/>
              <a:gd name="T11" fmla="*/ 282 h 638"/>
              <a:gd name="T12" fmla="*/ 382 w 701"/>
              <a:gd name="T13" fmla="*/ 128 h 638"/>
              <a:gd name="T14" fmla="*/ 469 w 701"/>
              <a:gd name="T15" fmla="*/ 66 h 638"/>
              <a:gd name="T16" fmla="*/ 338 w 701"/>
              <a:gd name="T17" fmla="*/ 66 h 638"/>
              <a:gd name="T18" fmla="*/ 319 w 701"/>
              <a:gd name="T19" fmla="*/ 229 h 638"/>
              <a:gd name="T20" fmla="*/ 206 w 701"/>
              <a:gd name="T21" fmla="*/ 283 h 638"/>
              <a:gd name="T22" fmla="*/ 131 w 701"/>
              <a:gd name="T23" fmla="*/ 257 h 638"/>
              <a:gd name="T24" fmla="*/ 0 w 701"/>
              <a:gd name="T25" fmla="*/ 257 h 638"/>
              <a:gd name="T26" fmla="*/ 127 w 701"/>
              <a:gd name="T27" fmla="*/ 280 h 638"/>
              <a:gd name="T28" fmla="*/ 201 w 701"/>
              <a:gd name="T29" fmla="*/ 310 h 638"/>
              <a:gd name="T30" fmla="*/ 210 w 701"/>
              <a:gd name="T31" fmla="*/ 472 h 638"/>
              <a:gd name="T32" fmla="*/ 131 w 701"/>
              <a:gd name="T33" fmla="*/ 536 h 638"/>
              <a:gd name="T34" fmla="*/ 262 w 701"/>
              <a:gd name="T35" fmla="*/ 536 h 638"/>
              <a:gd name="T36" fmla="*/ 259 w 701"/>
              <a:gd name="T37" fmla="*/ 392 h 638"/>
              <a:gd name="T38" fmla="*/ 348 w 701"/>
              <a:gd name="T39" fmla="*/ 374 h 638"/>
              <a:gd name="T40" fmla="*/ 570 w 701"/>
              <a:gd name="T41" fmla="*/ 572 h 638"/>
              <a:gd name="T42" fmla="*/ 701 w 701"/>
              <a:gd name="T43" fmla="*/ 572 h 638"/>
              <a:gd name="T44" fmla="*/ 498 w 701"/>
              <a:gd name="T45" fmla="*/ 206 h 638"/>
              <a:gd name="T46" fmla="*/ 498 w 701"/>
              <a:gd name="T47" fmla="*/ 309 h 638"/>
              <a:gd name="T48" fmla="*/ 448 w 701"/>
              <a:gd name="T49" fmla="*/ 270 h 638"/>
              <a:gd name="T50" fmla="*/ 446 w 701"/>
              <a:gd name="T51" fmla="*/ 257 h 638"/>
              <a:gd name="T52" fmla="*/ 352 w 701"/>
              <a:gd name="T53" fmla="*/ 66 h 638"/>
              <a:gd name="T54" fmla="*/ 455 w 701"/>
              <a:gd name="T55" fmla="*/ 66 h 638"/>
              <a:gd name="T56" fmla="*/ 352 w 701"/>
              <a:gd name="T57" fmla="*/ 66 h 638"/>
              <a:gd name="T58" fmla="*/ 14 w 701"/>
              <a:gd name="T59" fmla="*/ 257 h 638"/>
              <a:gd name="T60" fmla="*/ 117 w 701"/>
              <a:gd name="T61" fmla="*/ 257 h 638"/>
              <a:gd name="T62" fmla="*/ 248 w 701"/>
              <a:gd name="T63" fmla="*/ 536 h 638"/>
              <a:gd name="T64" fmla="*/ 145 w 701"/>
              <a:gd name="T65" fmla="*/ 536 h 638"/>
              <a:gd name="T66" fmla="*/ 248 w 701"/>
              <a:gd name="T67" fmla="*/ 536 h 638"/>
              <a:gd name="T68" fmla="*/ 288 w 701"/>
              <a:gd name="T69" fmla="*/ 237 h 638"/>
              <a:gd name="T70" fmla="*/ 288 w 701"/>
              <a:gd name="T71" fmla="*/ 383 h 638"/>
              <a:gd name="T72" fmla="*/ 636 w 701"/>
              <a:gd name="T73" fmla="*/ 624 h 638"/>
              <a:gd name="T74" fmla="*/ 636 w 701"/>
              <a:gd name="T75" fmla="*/ 520 h 638"/>
              <a:gd name="T76" fmla="*/ 636 w 701"/>
              <a:gd name="T77" fmla="*/ 62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1" h="638">
                <a:moveTo>
                  <a:pt x="636" y="506"/>
                </a:moveTo>
                <a:cubicBezTo>
                  <a:pt x="617" y="506"/>
                  <a:pt x="600" y="514"/>
                  <a:pt x="589" y="526"/>
                </a:cubicBezTo>
                <a:cubicBezTo>
                  <a:pt x="357" y="363"/>
                  <a:pt x="357" y="363"/>
                  <a:pt x="357" y="363"/>
                </a:cubicBezTo>
                <a:cubicBezTo>
                  <a:pt x="369" y="349"/>
                  <a:pt x="375" y="330"/>
                  <a:pt x="375" y="310"/>
                </a:cubicBezTo>
                <a:cubicBezTo>
                  <a:pt x="375" y="305"/>
                  <a:pt x="375" y="300"/>
                  <a:pt x="374" y="296"/>
                </a:cubicBezTo>
                <a:cubicBezTo>
                  <a:pt x="436" y="280"/>
                  <a:pt x="436" y="280"/>
                  <a:pt x="436" y="280"/>
                </a:cubicBezTo>
                <a:cubicBezTo>
                  <a:pt x="445" y="305"/>
                  <a:pt x="469" y="323"/>
                  <a:pt x="498" y="323"/>
                </a:cubicBezTo>
                <a:cubicBezTo>
                  <a:pt x="534" y="323"/>
                  <a:pt x="563" y="294"/>
                  <a:pt x="563" y="257"/>
                </a:cubicBezTo>
                <a:cubicBezTo>
                  <a:pt x="563" y="221"/>
                  <a:pt x="534" y="192"/>
                  <a:pt x="498" y="192"/>
                </a:cubicBezTo>
                <a:cubicBezTo>
                  <a:pt x="461" y="192"/>
                  <a:pt x="432" y="221"/>
                  <a:pt x="432" y="257"/>
                </a:cubicBezTo>
                <a:cubicBezTo>
                  <a:pt x="432" y="261"/>
                  <a:pt x="432" y="264"/>
                  <a:pt x="433" y="267"/>
                </a:cubicBezTo>
                <a:cubicBezTo>
                  <a:pt x="371" y="282"/>
                  <a:pt x="371" y="282"/>
                  <a:pt x="371" y="282"/>
                </a:cubicBezTo>
                <a:cubicBezTo>
                  <a:pt x="364" y="262"/>
                  <a:pt x="350" y="245"/>
                  <a:pt x="332" y="235"/>
                </a:cubicBezTo>
                <a:cubicBezTo>
                  <a:pt x="382" y="128"/>
                  <a:pt x="382" y="128"/>
                  <a:pt x="382" y="128"/>
                </a:cubicBezTo>
                <a:cubicBezTo>
                  <a:pt x="389" y="130"/>
                  <a:pt x="396" y="131"/>
                  <a:pt x="403" y="131"/>
                </a:cubicBezTo>
                <a:cubicBezTo>
                  <a:pt x="440" y="131"/>
                  <a:pt x="469" y="102"/>
                  <a:pt x="469" y="66"/>
                </a:cubicBezTo>
                <a:cubicBezTo>
                  <a:pt x="469" y="29"/>
                  <a:pt x="440" y="0"/>
                  <a:pt x="403" y="0"/>
                </a:cubicBezTo>
                <a:cubicBezTo>
                  <a:pt x="367" y="0"/>
                  <a:pt x="338" y="29"/>
                  <a:pt x="338" y="66"/>
                </a:cubicBezTo>
                <a:cubicBezTo>
                  <a:pt x="338" y="89"/>
                  <a:pt x="350" y="110"/>
                  <a:pt x="369" y="122"/>
                </a:cubicBezTo>
                <a:cubicBezTo>
                  <a:pt x="319" y="229"/>
                  <a:pt x="319" y="229"/>
                  <a:pt x="319" y="229"/>
                </a:cubicBezTo>
                <a:cubicBezTo>
                  <a:pt x="309" y="225"/>
                  <a:pt x="299" y="223"/>
                  <a:pt x="288" y="223"/>
                </a:cubicBezTo>
                <a:cubicBezTo>
                  <a:pt x="250" y="223"/>
                  <a:pt x="217" y="248"/>
                  <a:pt x="206" y="283"/>
                </a:cubicBezTo>
                <a:cubicBezTo>
                  <a:pt x="130" y="266"/>
                  <a:pt x="130" y="266"/>
                  <a:pt x="130" y="266"/>
                </a:cubicBezTo>
                <a:cubicBezTo>
                  <a:pt x="131" y="263"/>
                  <a:pt x="131" y="260"/>
                  <a:pt x="131" y="257"/>
                </a:cubicBezTo>
                <a:cubicBezTo>
                  <a:pt x="131" y="221"/>
                  <a:pt x="102" y="192"/>
                  <a:pt x="65" y="192"/>
                </a:cubicBezTo>
                <a:cubicBezTo>
                  <a:pt x="29" y="192"/>
                  <a:pt x="0" y="221"/>
                  <a:pt x="0" y="257"/>
                </a:cubicBezTo>
                <a:cubicBezTo>
                  <a:pt x="0" y="294"/>
                  <a:pt x="29" y="323"/>
                  <a:pt x="65" y="323"/>
                </a:cubicBezTo>
                <a:cubicBezTo>
                  <a:pt x="94" y="323"/>
                  <a:pt x="118" y="305"/>
                  <a:pt x="127" y="280"/>
                </a:cubicBezTo>
                <a:cubicBezTo>
                  <a:pt x="202" y="297"/>
                  <a:pt x="202" y="297"/>
                  <a:pt x="202" y="297"/>
                </a:cubicBezTo>
                <a:cubicBezTo>
                  <a:pt x="201" y="301"/>
                  <a:pt x="201" y="306"/>
                  <a:pt x="201" y="310"/>
                </a:cubicBezTo>
                <a:cubicBezTo>
                  <a:pt x="201" y="343"/>
                  <a:pt x="219" y="371"/>
                  <a:pt x="246" y="386"/>
                </a:cubicBezTo>
                <a:cubicBezTo>
                  <a:pt x="210" y="472"/>
                  <a:pt x="210" y="472"/>
                  <a:pt x="210" y="472"/>
                </a:cubicBezTo>
                <a:cubicBezTo>
                  <a:pt x="206" y="471"/>
                  <a:pt x="201" y="470"/>
                  <a:pt x="196" y="470"/>
                </a:cubicBezTo>
                <a:cubicBezTo>
                  <a:pt x="160" y="470"/>
                  <a:pt x="131" y="500"/>
                  <a:pt x="131" y="536"/>
                </a:cubicBezTo>
                <a:cubicBezTo>
                  <a:pt x="131" y="572"/>
                  <a:pt x="160" y="602"/>
                  <a:pt x="196" y="602"/>
                </a:cubicBezTo>
                <a:cubicBezTo>
                  <a:pt x="232" y="602"/>
                  <a:pt x="262" y="572"/>
                  <a:pt x="262" y="536"/>
                </a:cubicBezTo>
                <a:cubicBezTo>
                  <a:pt x="262" y="510"/>
                  <a:pt x="246" y="487"/>
                  <a:pt x="224" y="476"/>
                </a:cubicBezTo>
                <a:cubicBezTo>
                  <a:pt x="259" y="392"/>
                  <a:pt x="259" y="392"/>
                  <a:pt x="259" y="392"/>
                </a:cubicBezTo>
                <a:cubicBezTo>
                  <a:pt x="268" y="396"/>
                  <a:pt x="278" y="397"/>
                  <a:pt x="288" y="397"/>
                </a:cubicBezTo>
                <a:cubicBezTo>
                  <a:pt x="311" y="397"/>
                  <a:pt x="332" y="388"/>
                  <a:pt x="348" y="374"/>
                </a:cubicBezTo>
                <a:cubicBezTo>
                  <a:pt x="580" y="537"/>
                  <a:pt x="580" y="537"/>
                  <a:pt x="580" y="537"/>
                </a:cubicBezTo>
                <a:cubicBezTo>
                  <a:pt x="574" y="547"/>
                  <a:pt x="570" y="559"/>
                  <a:pt x="570" y="572"/>
                </a:cubicBezTo>
                <a:cubicBezTo>
                  <a:pt x="570" y="608"/>
                  <a:pt x="599" y="638"/>
                  <a:pt x="636" y="638"/>
                </a:cubicBezTo>
                <a:cubicBezTo>
                  <a:pt x="672" y="638"/>
                  <a:pt x="701" y="608"/>
                  <a:pt x="701" y="572"/>
                </a:cubicBezTo>
                <a:cubicBezTo>
                  <a:pt x="701" y="536"/>
                  <a:pt x="672" y="506"/>
                  <a:pt x="636" y="506"/>
                </a:cubicBezTo>
                <a:close/>
                <a:moveTo>
                  <a:pt x="498" y="206"/>
                </a:moveTo>
                <a:cubicBezTo>
                  <a:pt x="526" y="206"/>
                  <a:pt x="549" y="229"/>
                  <a:pt x="549" y="257"/>
                </a:cubicBezTo>
                <a:cubicBezTo>
                  <a:pt x="549" y="286"/>
                  <a:pt x="526" y="309"/>
                  <a:pt x="498" y="309"/>
                </a:cubicBezTo>
                <a:cubicBezTo>
                  <a:pt x="474" y="309"/>
                  <a:pt x="453" y="292"/>
                  <a:pt x="448" y="270"/>
                </a:cubicBezTo>
                <a:cubicBezTo>
                  <a:pt x="448" y="270"/>
                  <a:pt x="448" y="270"/>
                  <a:pt x="448" y="270"/>
                </a:cubicBezTo>
                <a:cubicBezTo>
                  <a:pt x="448" y="270"/>
                  <a:pt x="448" y="270"/>
                  <a:pt x="448" y="270"/>
                </a:cubicBezTo>
                <a:cubicBezTo>
                  <a:pt x="447" y="266"/>
                  <a:pt x="446" y="262"/>
                  <a:pt x="446" y="257"/>
                </a:cubicBezTo>
                <a:cubicBezTo>
                  <a:pt x="446" y="229"/>
                  <a:pt x="469" y="206"/>
                  <a:pt x="498" y="206"/>
                </a:cubicBezTo>
                <a:close/>
                <a:moveTo>
                  <a:pt x="352" y="66"/>
                </a:moveTo>
                <a:cubicBezTo>
                  <a:pt x="352" y="37"/>
                  <a:pt x="375" y="14"/>
                  <a:pt x="403" y="14"/>
                </a:cubicBezTo>
                <a:cubicBezTo>
                  <a:pt x="432" y="14"/>
                  <a:pt x="455" y="37"/>
                  <a:pt x="455" y="66"/>
                </a:cubicBezTo>
                <a:cubicBezTo>
                  <a:pt x="455" y="94"/>
                  <a:pt x="432" y="117"/>
                  <a:pt x="403" y="117"/>
                </a:cubicBezTo>
                <a:cubicBezTo>
                  <a:pt x="375" y="117"/>
                  <a:pt x="352" y="94"/>
                  <a:pt x="352" y="66"/>
                </a:cubicBezTo>
                <a:close/>
                <a:moveTo>
                  <a:pt x="65" y="309"/>
                </a:moveTo>
                <a:cubicBezTo>
                  <a:pt x="37" y="309"/>
                  <a:pt x="14" y="286"/>
                  <a:pt x="14" y="257"/>
                </a:cubicBezTo>
                <a:cubicBezTo>
                  <a:pt x="14" y="229"/>
                  <a:pt x="37" y="206"/>
                  <a:pt x="65" y="206"/>
                </a:cubicBezTo>
                <a:cubicBezTo>
                  <a:pt x="94" y="206"/>
                  <a:pt x="117" y="229"/>
                  <a:pt x="117" y="257"/>
                </a:cubicBezTo>
                <a:cubicBezTo>
                  <a:pt x="117" y="286"/>
                  <a:pt x="94" y="309"/>
                  <a:pt x="65" y="309"/>
                </a:cubicBezTo>
                <a:close/>
                <a:moveTo>
                  <a:pt x="248" y="536"/>
                </a:moveTo>
                <a:cubicBezTo>
                  <a:pt x="248" y="564"/>
                  <a:pt x="225" y="588"/>
                  <a:pt x="196" y="588"/>
                </a:cubicBezTo>
                <a:cubicBezTo>
                  <a:pt x="168" y="588"/>
                  <a:pt x="145" y="564"/>
                  <a:pt x="145" y="536"/>
                </a:cubicBezTo>
                <a:cubicBezTo>
                  <a:pt x="145" y="508"/>
                  <a:pt x="168" y="484"/>
                  <a:pt x="196" y="484"/>
                </a:cubicBezTo>
                <a:cubicBezTo>
                  <a:pt x="225" y="484"/>
                  <a:pt x="248" y="508"/>
                  <a:pt x="248" y="536"/>
                </a:cubicBezTo>
                <a:close/>
                <a:moveTo>
                  <a:pt x="215" y="310"/>
                </a:moveTo>
                <a:cubicBezTo>
                  <a:pt x="215" y="270"/>
                  <a:pt x="248" y="237"/>
                  <a:pt x="288" y="237"/>
                </a:cubicBezTo>
                <a:cubicBezTo>
                  <a:pt x="329" y="237"/>
                  <a:pt x="361" y="270"/>
                  <a:pt x="361" y="310"/>
                </a:cubicBezTo>
                <a:cubicBezTo>
                  <a:pt x="361" y="351"/>
                  <a:pt x="329" y="383"/>
                  <a:pt x="288" y="383"/>
                </a:cubicBezTo>
                <a:cubicBezTo>
                  <a:pt x="248" y="383"/>
                  <a:pt x="215" y="351"/>
                  <a:pt x="215" y="310"/>
                </a:cubicBezTo>
                <a:close/>
                <a:moveTo>
                  <a:pt x="636" y="624"/>
                </a:moveTo>
                <a:cubicBezTo>
                  <a:pt x="607" y="624"/>
                  <a:pt x="584" y="600"/>
                  <a:pt x="584" y="572"/>
                </a:cubicBezTo>
                <a:cubicBezTo>
                  <a:pt x="584" y="544"/>
                  <a:pt x="607" y="520"/>
                  <a:pt x="636" y="520"/>
                </a:cubicBezTo>
                <a:cubicBezTo>
                  <a:pt x="664" y="520"/>
                  <a:pt x="687" y="544"/>
                  <a:pt x="687" y="572"/>
                </a:cubicBezTo>
                <a:cubicBezTo>
                  <a:pt x="687" y="600"/>
                  <a:pt x="664" y="624"/>
                  <a:pt x="636" y="624"/>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56" name="Oval 18"/>
          <p:cNvSpPr>
            <a:spLocks noChangeArrowheads="1"/>
          </p:cNvSpPr>
          <p:nvPr/>
        </p:nvSpPr>
        <p:spPr bwMode="auto">
          <a:xfrm>
            <a:off x="3445586" y="1797131"/>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60" name="Freeform 24"/>
          <p:cNvSpPr>
            <a:spLocks noEditPoints="1"/>
          </p:cNvSpPr>
          <p:nvPr/>
        </p:nvSpPr>
        <p:spPr bwMode="auto">
          <a:xfrm>
            <a:off x="3698279" y="1934453"/>
            <a:ext cx="318062" cy="548315"/>
          </a:xfrm>
          <a:custGeom>
            <a:avLst/>
            <a:gdLst>
              <a:gd name="T0" fmla="*/ 138 w 276"/>
              <a:gd name="T1" fmla="*/ 454 h 475"/>
              <a:gd name="T2" fmla="*/ 159 w 276"/>
              <a:gd name="T3" fmla="*/ 433 h 475"/>
              <a:gd name="T4" fmla="*/ 138 w 276"/>
              <a:gd name="T5" fmla="*/ 413 h 475"/>
              <a:gd name="T6" fmla="*/ 117 w 276"/>
              <a:gd name="T7" fmla="*/ 433 h 475"/>
              <a:gd name="T8" fmla="*/ 138 w 276"/>
              <a:gd name="T9" fmla="*/ 454 h 475"/>
              <a:gd name="T10" fmla="*/ 138 w 276"/>
              <a:gd name="T11" fmla="*/ 422 h 475"/>
              <a:gd name="T12" fmla="*/ 149 w 276"/>
              <a:gd name="T13" fmla="*/ 433 h 475"/>
              <a:gd name="T14" fmla="*/ 138 w 276"/>
              <a:gd name="T15" fmla="*/ 445 h 475"/>
              <a:gd name="T16" fmla="*/ 127 w 276"/>
              <a:gd name="T17" fmla="*/ 433 h 475"/>
              <a:gd name="T18" fmla="*/ 138 w 276"/>
              <a:gd name="T19" fmla="*/ 422 h 475"/>
              <a:gd name="T20" fmla="*/ 174 w 276"/>
              <a:gd name="T21" fmla="*/ 31 h 475"/>
              <a:gd name="T22" fmla="*/ 102 w 276"/>
              <a:gd name="T23" fmla="*/ 31 h 475"/>
              <a:gd name="T24" fmla="*/ 97 w 276"/>
              <a:gd name="T25" fmla="*/ 35 h 475"/>
              <a:gd name="T26" fmla="*/ 102 w 276"/>
              <a:gd name="T27" fmla="*/ 40 h 475"/>
              <a:gd name="T28" fmla="*/ 174 w 276"/>
              <a:gd name="T29" fmla="*/ 40 h 475"/>
              <a:gd name="T30" fmla="*/ 179 w 276"/>
              <a:gd name="T31" fmla="*/ 35 h 475"/>
              <a:gd name="T32" fmla="*/ 174 w 276"/>
              <a:gd name="T33" fmla="*/ 31 h 475"/>
              <a:gd name="T34" fmla="*/ 241 w 276"/>
              <a:gd name="T35" fmla="*/ 0 h 475"/>
              <a:gd name="T36" fmla="*/ 35 w 276"/>
              <a:gd name="T37" fmla="*/ 0 h 475"/>
              <a:gd name="T38" fmla="*/ 0 w 276"/>
              <a:gd name="T39" fmla="*/ 36 h 475"/>
              <a:gd name="T40" fmla="*/ 0 w 276"/>
              <a:gd name="T41" fmla="*/ 439 h 475"/>
              <a:gd name="T42" fmla="*/ 35 w 276"/>
              <a:gd name="T43" fmla="*/ 475 h 475"/>
              <a:gd name="T44" fmla="*/ 241 w 276"/>
              <a:gd name="T45" fmla="*/ 475 h 475"/>
              <a:gd name="T46" fmla="*/ 276 w 276"/>
              <a:gd name="T47" fmla="*/ 439 h 475"/>
              <a:gd name="T48" fmla="*/ 276 w 276"/>
              <a:gd name="T49" fmla="*/ 36 h 475"/>
              <a:gd name="T50" fmla="*/ 241 w 276"/>
              <a:gd name="T51" fmla="*/ 0 h 475"/>
              <a:gd name="T52" fmla="*/ 267 w 276"/>
              <a:gd name="T53" fmla="*/ 439 h 475"/>
              <a:gd name="T54" fmla="*/ 241 w 276"/>
              <a:gd name="T55" fmla="*/ 465 h 475"/>
              <a:gd name="T56" fmla="*/ 35 w 276"/>
              <a:gd name="T57" fmla="*/ 465 h 475"/>
              <a:gd name="T58" fmla="*/ 9 w 276"/>
              <a:gd name="T59" fmla="*/ 439 h 475"/>
              <a:gd name="T60" fmla="*/ 9 w 276"/>
              <a:gd name="T61" fmla="*/ 399 h 475"/>
              <a:gd name="T62" fmla="*/ 267 w 276"/>
              <a:gd name="T63" fmla="*/ 399 h 475"/>
              <a:gd name="T64" fmla="*/ 267 w 276"/>
              <a:gd name="T65" fmla="*/ 439 h 475"/>
              <a:gd name="T66" fmla="*/ 267 w 276"/>
              <a:gd name="T67" fmla="*/ 390 h 475"/>
              <a:gd name="T68" fmla="*/ 9 w 276"/>
              <a:gd name="T69" fmla="*/ 390 h 475"/>
              <a:gd name="T70" fmla="*/ 9 w 276"/>
              <a:gd name="T71" fmla="*/ 70 h 475"/>
              <a:gd name="T72" fmla="*/ 267 w 276"/>
              <a:gd name="T73" fmla="*/ 70 h 475"/>
              <a:gd name="T74" fmla="*/ 267 w 276"/>
              <a:gd name="T75" fmla="*/ 390 h 475"/>
              <a:gd name="T76" fmla="*/ 267 w 276"/>
              <a:gd name="T77" fmla="*/ 60 h 475"/>
              <a:gd name="T78" fmla="*/ 9 w 276"/>
              <a:gd name="T79" fmla="*/ 60 h 475"/>
              <a:gd name="T80" fmla="*/ 9 w 276"/>
              <a:gd name="T81" fmla="*/ 36 h 475"/>
              <a:gd name="T82" fmla="*/ 35 w 276"/>
              <a:gd name="T83" fmla="*/ 9 h 475"/>
              <a:gd name="T84" fmla="*/ 241 w 276"/>
              <a:gd name="T85" fmla="*/ 9 h 475"/>
              <a:gd name="T86" fmla="*/ 267 w 276"/>
              <a:gd name="T87" fmla="*/ 36 h 475"/>
              <a:gd name="T88" fmla="*/ 267 w 276"/>
              <a:gd name="T8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475">
                <a:moveTo>
                  <a:pt x="138" y="454"/>
                </a:moveTo>
                <a:cubicBezTo>
                  <a:pt x="149" y="454"/>
                  <a:pt x="159" y="445"/>
                  <a:pt x="159" y="433"/>
                </a:cubicBezTo>
                <a:cubicBezTo>
                  <a:pt x="159" y="422"/>
                  <a:pt x="149" y="413"/>
                  <a:pt x="138" y="413"/>
                </a:cubicBezTo>
                <a:cubicBezTo>
                  <a:pt x="127" y="413"/>
                  <a:pt x="117" y="422"/>
                  <a:pt x="117" y="433"/>
                </a:cubicBezTo>
                <a:cubicBezTo>
                  <a:pt x="117" y="445"/>
                  <a:pt x="127" y="454"/>
                  <a:pt x="138" y="454"/>
                </a:cubicBezTo>
                <a:close/>
                <a:moveTo>
                  <a:pt x="138" y="422"/>
                </a:moveTo>
                <a:cubicBezTo>
                  <a:pt x="144" y="422"/>
                  <a:pt x="149" y="427"/>
                  <a:pt x="149" y="433"/>
                </a:cubicBezTo>
                <a:cubicBezTo>
                  <a:pt x="149" y="440"/>
                  <a:pt x="144" y="445"/>
                  <a:pt x="138" y="445"/>
                </a:cubicBezTo>
                <a:cubicBezTo>
                  <a:pt x="132" y="445"/>
                  <a:pt x="127" y="440"/>
                  <a:pt x="127" y="433"/>
                </a:cubicBezTo>
                <a:cubicBezTo>
                  <a:pt x="127" y="427"/>
                  <a:pt x="132" y="422"/>
                  <a:pt x="138" y="422"/>
                </a:cubicBezTo>
                <a:close/>
                <a:moveTo>
                  <a:pt x="174" y="31"/>
                </a:moveTo>
                <a:cubicBezTo>
                  <a:pt x="102" y="31"/>
                  <a:pt x="102" y="31"/>
                  <a:pt x="102" y="31"/>
                </a:cubicBezTo>
                <a:cubicBezTo>
                  <a:pt x="99" y="31"/>
                  <a:pt x="97" y="33"/>
                  <a:pt x="97" y="35"/>
                </a:cubicBezTo>
                <a:cubicBezTo>
                  <a:pt x="97" y="38"/>
                  <a:pt x="99" y="40"/>
                  <a:pt x="102" y="40"/>
                </a:cubicBezTo>
                <a:cubicBezTo>
                  <a:pt x="174" y="40"/>
                  <a:pt x="174" y="40"/>
                  <a:pt x="174" y="40"/>
                </a:cubicBezTo>
                <a:cubicBezTo>
                  <a:pt x="177" y="40"/>
                  <a:pt x="179" y="38"/>
                  <a:pt x="179" y="35"/>
                </a:cubicBezTo>
                <a:cubicBezTo>
                  <a:pt x="179" y="33"/>
                  <a:pt x="177" y="31"/>
                  <a:pt x="174" y="31"/>
                </a:cubicBezTo>
                <a:close/>
                <a:moveTo>
                  <a:pt x="241" y="0"/>
                </a:moveTo>
                <a:cubicBezTo>
                  <a:pt x="35" y="0"/>
                  <a:pt x="35" y="0"/>
                  <a:pt x="35" y="0"/>
                </a:cubicBezTo>
                <a:cubicBezTo>
                  <a:pt x="16" y="0"/>
                  <a:pt x="0" y="16"/>
                  <a:pt x="0" y="36"/>
                </a:cubicBezTo>
                <a:cubicBezTo>
                  <a:pt x="0" y="439"/>
                  <a:pt x="0" y="439"/>
                  <a:pt x="0" y="439"/>
                </a:cubicBezTo>
                <a:cubicBezTo>
                  <a:pt x="0" y="459"/>
                  <a:pt x="16" y="475"/>
                  <a:pt x="35" y="475"/>
                </a:cubicBezTo>
                <a:cubicBezTo>
                  <a:pt x="241" y="475"/>
                  <a:pt x="241" y="475"/>
                  <a:pt x="241" y="475"/>
                </a:cubicBezTo>
                <a:cubicBezTo>
                  <a:pt x="260" y="475"/>
                  <a:pt x="276" y="459"/>
                  <a:pt x="276" y="439"/>
                </a:cubicBezTo>
                <a:cubicBezTo>
                  <a:pt x="276" y="36"/>
                  <a:pt x="276" y="36"/>
                  <a:pt x="276" y="36"/>
                </a:cubicBezTo>
                <a:cubicBezTo>
                  <a:pt x="276" y="16"/>
                  <a:pt x="260" y="0"/>
                  <a:pt x="241" y="0"/>
                </a:cubicBezTo>
                <a:close/>
                <a:moveTo>
                  <a:pt x="267" y="439"/>
                </a:moveTo>
                <a:cubicBezTo>
                  <a:pt x="267" y="454"/>
                  <a:pt x="255" y="465"/>
                  <a:pt x="241" y="465"/>
                </a:cubicBezTo>
                <a:cubicBezTo>
                  <a:pt x="35" y="465"/>
                  <a:pt x="35" y="465"/>
                  <a:pt x="35" y="465"/>
                </a:cubicBezTo>
                <a:cubicBezTo>
                  <a:pt x="21" y="465"/>
                  <a:pt x="9" y="454"/>
                  <a:pt x="9" y="439"/>
                </a:cubicBezTo>
                <a:cubicBezTo>
                  <a:pt x="9" y="399"/>
                  <a:pt x="9" y="399"/>
                  <a:pt x="9" y="399"/>
                </a:cubicBezTo>
                <a:cubicBezTo>
                  <a:pt x="267" y="399"/>
                  <a:pt x="267" y="399"/>
                  <a:pt x="267" y="399"/>
                </a:cubicBezTo>
                <a:lnTo>
                  <a:pt x="267" y="439"/>
                </a:lnTo>
                <a:close/>
                <a:moveTo>
                  <a:pt x="267" y="390"/>
                </a:moveTo>
                <a:cubicBezTo>
                  <a:pt x="9" y="390"/>
                  <a:pt x="9" y="390"/>
                  <a:pt x="9" y="390"/>
                </a:cubicBezTo>
                <a:cubicBezTo>
                  <a:pt x="9" y="70"/>
                  <a:pt x="9" y="70"/>
                  <a:pt x="9" y="70"/>
                </a:cubicBezTo>
                <a:cubicBezTo>
                  <a:pt x="267" y="70"/>
                  <a:pt x="267" y="70"/>
                  <a:pt x="267" y="70"/>
                </a:cubicBezTo>
                <a:lnTo>
                  <a:pt x="267" y="390"/>
                </a:lnTo>
                <a:close/>
                <a:moveTo>
                  <a:pt x="267" y="60"/>
                </a:moveTo>
                <a:cubicBezTo>
                  <a:pt x="9" y="60"/>
                  <a:pt x="9" y="60"/>
                  <a:pt x="9" y="60"/>
                </a:cubicBezTo>
                <a:cubicBezTo>
                  <a:pt x="9" y="36"/>
                  <a:pt x="9" y="36"/>
                  <a:pt x="9" y="36"/>
                </a:cubicBezTo>
                <a:cubicBezTo>
                  <a:pt x="9" y="21"/>
                  <a:pt x="21" y="9"/>
                  <a:pt x="35" y="9"/>
                </a:cubicBezTo>
                <a:cubicBezTo>
                  <a:pt x="241" y="9"/>
                  <a:pt x="241" y="9"/>
                  <a:pt x="241" y="9"/>
                </a:cubicBezTo>
                <a:cubicBezTo>
                  <a:pt x="255" y="9"/>
                  <a:pt x="267" y="21"/>
                  <a:pt x="267" y="36"/>
                </a:cubicBezTo>
                <a:lnTo>
                  <a:pt x="267" y="60"/>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61" name="Oval 9"/>
          <p:cNvSpPr>
            <a:spLocks noChangeArrowheads="1"/>
          </p:cNvSpPr>
          <p:nvPr/>
        </p:nvSpPr>
        <p:spPr bwMode="auto">
          <a:xfrm>
            <a:off x="7186137" y="4075363"/>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62" name="Freeform 32"/>
          <p:cNvSpPr>
            <a:spLocks noEditPoints="1"/>
          </p:cNvSpPr>
          <p:nvPr/>
        </p:nvSpPr>
        <p:spPr bwMode="auto">
          <a:xfrm>
            <a:off x="7333292" y="4255837"/>
            <a:ext cx="528648" cy="462013"/>
          </a:xfrm>
          <a:custGeom>
            <a:avLst/>
            <a:gdLst>
              <a:gd name="T0" fmla="*/ 679 w 683"/>
              <a:gd name="T1" fmla="*/ 224 h 596"/>
              <a:gd name="T2" fmla="*/ 631 w 683"/>
              <a:gd name="T3" fmla="*/ 193 h 596"/>
              <a:gd name="T4" fmla="*/ 631 w 683"/>
              <a:gd name="T5" fmla="*/ 193 h 596"/>
              <a:gd name="T6" fmla="*/ 345 w 683"/>
              <a:gd name="T7" fmla="*/ 1 h 596"/>
              <a:gd name="T8" fmla="*/ 337 w 683"/>
              <a:gd name="T9" fmla="*/ 1 h 596"/>
              <a:gd name="T10" fmla="*/ 214 w 683"/>
              <a:gd name="T11" fmla="*/ 84 h 596"/>
              <a:gd name="T12" fmla="*/ 214 w 683"/>
              <a:gd name="T13" fmla="*/ 32 h 596"/>
              <a:gd name="T14" fmla="*/ 207 w 683"/>
              <a:gd name="T15" fmla="*/ 25 h 596"/>
              <a:gd name="T16" fmla="*/ 124 w 683"/>
              <a:gd name="T17" fmla="*/ 25 h 596"/>
              <a:gd name="T18" fmla="*/ 124 w 683"/>
              <a:gd name="T19" fmla="*/ 25 h 596"/>
              <a:gd name="T20" fmla="*/ 119 w 683"/>
              <a:gd name="T21" fmla="*/ 27 h 596"/>
              <a:gd name="T22" fmla="*/ 117 w 683"/>
              <a:gd name="T23" fmla="*/ 32 h 596"/>
              <a:gd name="T24" fmla="*/ 117 w 683"/>
              <a:gd name="T25" fmla="*/ 149 h 596"/>
              <a:gd name="T26" fmla="*/ 61 w 683"/>
              <a:gd name="T27" fmla="*/ 186 h 596"/>
              <a:gd name="T28" fmla="*/ 61 w 683"/>
              <a:gd name="T29" fmla="*/ 186 h 596"/>
              <a:gd name="T30" fmla="*/ 4 w 683"/>
              <a:gd name="T31" fmla="*/ 224 h 596"/>
              <a:gd name="T32" fmla="*/ 2 w 683"/>
              <a:gd name="T33" fmla="*/ 234 h 596"/>
              <a:gd name="T34" fmla="*/ 12 w 683"/>
              <a:gd name="T35" fmla="*/ 236 h 596"/>
              <a:gd name="T36" fmla="*/ 57 w 683"/>
              <a:gd name="T37" fmla="*/ 205 h 596"/>
              <a:gd name="T38" fmla="*/ 57 w 683"/>
              <a:gd name="T39" fmla="*/ 589 h 596"/>
              <a:gd name="T40" fmla="*/ 64 w 683"/>
              <a:gd name="T41" fmla="*/ 596 h 596"/>
              <a:gd name="T42" fmla="*/ 628 w 683"/>
              <a:gd name="T43" fmla="*/ 596 h 596"/>
              <a:gd name="T44" fmla="*/ 635 w 683"/>
              <a:gd name="T45" fmla="*/ 589 h 596"/>
              <a:gd name="T46" fmla="*/ 635 w 683"/>
              <a:gd name="T47" fmla="*/ 212 h 596"/>
              <a:gd name="T48" fmla="*/ 671 w 683"/>
              <a:gd name="T49" fmla="*/ 236 h 596"/>
              <a:gd name="T50" fmla="*/ 675 w 683"/>
              <a:gd name="T51" fmla="*/ 237 h 596"/>
              <a:gd name="T52" fmla="*/ 681 w 683"/>
              <a:gd name="T53" fmla="*/ 234 h 596"/>
              <a:gd name="T54" fmla="*/ 679 w 683"/>
              <a:gd name="T55" fmla="*/ 224 h 596"/>
              <a:gd name="T56" fmla="*/ 131 w 683"/>
              <a:gd name="T57" fmla="*/ 39 h 596"/>
              <a:gd name="T58" fmla="*/ 200 w 683"/>
              <a:gd name="T59" fmla="*/ 39 h 596"/>
              <a:gd name="T60" fmla="*/ 200 w 683"/>
              <a:gd name="T61" fmla="*/ 93 h 596"/>
              <a:gd name="T62" fmla="*/ 131 w 683"/>
              <a:gd name="T63" fmla="*/ 139 h 596"/>
              <a:gd name="T64" fmla="*/ 131 w 683"/>
              <a:gd name="T65" fmla="*/ 39 h 596"/>
              <a:gd name="T66" fmla="*/ 621 w 683"/>
              <a:gd name="T67" fmla="*/ 582 h 596"/>
              <a:gd name="T68" fmla="*/ 71 w 683"/>
              <a:gd name="T69" fmla="*/ 582 h 596"/>
              <a:gd name="T70" fmla="*/ 71 w 683"/>
              <a:gd name="T71" fmla="*/ 196 h 596"/>
              <a:gd name="T72" fmla="*/ 128 w 683"/>
              <a:gd name="T73" fmla="*/ 158 h 596"/>
              <a:gd name="T74" fmla="*/ 128 w 683"/>
              <a:gd name="T75" fmla="*/ 158 h 596"/>
              <a:gd name="T76" fmla="*/ 211 w 683"/>
              <a:gd name="T77" fmla="*/ 103 h 596"/>
              <a:gd name="T78" fmla="*/ 211 w 683"/>
              <a:gd name="T79" fmla="*/ 103 h 596"/>
              <a:gd name="T80" fmla="*/ 341 w 683"/>
              <a:gd name="T81" fmla="*/ 16 h 596"/>
              <a:gd name="T82" fmla="*/ 621 w 683"/>
              <a:gd name="T83" fmla="*/ 202 h 596"/>
              <a:gd name="T84" fmla="*/ 621 w 683"/>
              <a:gd name="T85" fmla="*/ 582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3" h="596">
                <a:moveTo>
                  <a:pt x="679" y="224"/>
                </a:moveTo>
                <a:cubicBezTo>
                  <a:pt x="631" y="193"/>
                  <a:pt x="631" y="193"/>
                  <a:pt x="631" y="193"/>
                </a:cubicBezTo>
                <a:cubicBezTo>
                  <a:pt x="631" y="193"/>
                  <a:pt x="631" y="193"/>
                  <a:pt x="631" y="193"/>
                </a:cubicBezTo>
                <a:cubicBezTo>
                  <a:pt x="345" y="1"/>
                  <a:pt x="345" y="1"/>
                  <a:pt x="345" y="1"/>
                </a:cubicBezTo>
                <a:cubicBezTo>
                  <a:pt x="343" y="0"/>
                  <a:pt x="340" y="0"/>
                  <a:pt x="337" y="1"/>
                </a:cubicBezTo>
                <a:cubicBezTo>
                  <a:pt x="214" y="84"/>
                  <a:pt x="214" y="84"/>
                  <a:pt x="214" y="84"/>
                </a:cubicBezTo>
                <a:cubicBezTo>
                  <a:pt x="214" y="32"/>
                  <a:pt x="214" y="32"/>
                  <a:pt x="214" y="32"/>
                </a:cubicBezTo>
                <a:cubicBezTo>
                  <a:pt x="214" y="28"/>
                  <a:pt x="211" y="25"/>
                  <a:pt x="207" y="25"/>
                </a:cubicBezTo>
                <a:cubicBezTo>
                  <a:pt x="124" y="25"/>
                  <a:pt x="124" y="25"/>
                  <a:pt x="124" y="25"/>
                </a:cubicBezTo>
                <a:cubicBezTo>
                  <a:pt x="124" y="25"/>
                  <a:pt x="124" y="25"/>
                  <a:pt x="124" y="25"/>
                </a:cubicBezTo>
                <a:cubicBezTo>
                  <a:pt x="122" y="25"/>
                  <a:pt x="120" y="25"/>
                  <a:pt x="119" y="27"/>
                </a:cubicBezTo>
                <a:cubicBezTo>
                  <a:pt x="118" y="28"/>
                  <a:pt x="117" y="30"/>
                  <a:pt x="117" y="32"/>
                </a:cubicBezTo>
                <a:cubicBezTo>
                  <a:pt x="117" y="149"/>
                  <a:pt x="117" y="149"/>
                  <a:pt x="117" y="149"/>
                </a:cubicBezTo>
                <a:cubicBezTo>
                  <a:pt x="61" y="186"/>
                  <a:pt x="61" y="186"/>
                  <a:pt x="61" y="186"/>
                </a:cubicBezTo>
                <a:cubicBezTo>
                  <a:pt x="61" y="186"/>
                  <a:pt x="61" y="186"/>
                  <a:pt x="61" y="186"/>
                </a:cubicBezTo>
                <a:cubicBezTo>
                  <a:pt x="4" y="224"/>
                  <a:pt x="4" y="224"/>
                  <a:pt x="4" y="224"/>
                </a:cubicBezTo>
                <a:cubicBezTo>
                  <a:pt x="1" y="226"/>
                  <a:pt x="0" y="231"/>
                  <a:pt x="2" y="234"/>
                </a:cubicBezTo>
                <a:cubicBezTo>
                  <a:pt x="4" y="237"/>
                  <a:pt x="8" y="238"/>
                  <a:pt x="12" y="236"/>
                </a:cubicBezTo>
                <a:cubicBezTo>
                  <a:pt x="57" y="205"/>
                  <a:pt x="57" y="205"/>
                  <a:pt x="57" y="205"/>
                </a:cubicBezTo>
                <a:cubicBezTo>
                  <a:pt x="57" y="589"/>
                  <a:pt x="57" y="589"/>
                  <a:pt x="57" y="589"/>
                </a:cubicBezTo>
                <a:cubicBezTo>
                  <a:pt x="57" y="593"/>
                  <a:pt x="61" y="596"/>
                  <a:pt x="64" y="596"/>
                </a:cubicBezTo>
                <a:cubicBezTo>
                  <a:pt x="628" y="596"/>
                  <a:pt x="628" y="596"/>
                  <a:pt x="628" y="596"/>
                </a:cubicBezTo>
                <a:cubicBezTo>
                  <a:pt x="631" y="596"/>
                  <a:pt x="635" y="593"/>
                  <a:pt x="635" y="589"/>
                </a:cubicBezTo>
                <a:cubicBezTo>
                  <a:pt x="635" y="212"/>
                  <a:pt x="635" y="212"/>
                  <a:pt x="635" y="212"/>
                </a:cubicBezTo>
                <a:cubicBezTo>
                  <a:pt x="671" y="236"/>
                  <a:pt x="671" y="236"/>
                  <a:pt x="671" y="236"/>
                </a:cubicBezTo>
                <a:cubicBezTo>
                  <a:pt x="672" y="237"/>
                  <a:pt x="673" y="237"/>
                  <a:pt x="675" y="237"/>
                </a:cubicBezTo>
                <a:cubicBezTo>
                  <a:pt x="677" y="237"/>
                  <a:pt x="679" y="236"/>
                  <a:pt x="681" y="234"/>
                </a:cubicBezTo>
                <a:cubicBezTo>
                  <a:pt x="683" y="231"/>
                  <a:pt x="682" y="226"/>
                  <a:pt x="679" y="224"/>
                </a:cubicBezTo>
                <a:close/>
                <a:moveTo>
                  <a:pt x="131" y="39"/>
                </a:moveTo>
                <a:cubicBezTo>
                  <a:pt x="200" y="39"/>
                  <a:pt x="200" y="39"/>
                  <a:pt x="200" y="39"/>
                </a:cubicBezTo>
                <a:cubicBezTo>
                  <a:pt x="200" y="93"/>
                  <a:pt x="200" y="93"/>
                  <a:pt x="200" y="93"/>
                </a:cubicBezTo>
                <a:cubicBezTo>
                  <a:pt x="131" y="139"/>
                  <a:pt x="131" y="139"/>
                  <a:pt x="131" y="139"/>
                </a:cubicBezTo>
                <a:lnTo>
                  <a:pt x="131" y="39"/>
                </a:lnTo>
                <a:close/>
                <a:moveTo>
                  <a:pt x="621" y="582"/>
                </a:moveTo>
                <a:cubicBezTo>
                  <a:pt x="71" y="582"/>
                  <a:pt x="71" y="582"/>
                  <a:pt x="71" y="582"/>
                </a:cubicBezTo>
                <a:cubicBezTo>
                  <a:pt x="71" y="196"/>
                  <a:pt x="71" y="196"/>
                  <a:pt x="71" y="196"/>
                </a:cubicBezTo>
                <a:cubicBezTo>
                  <a:pt x="128" y="158"/>
                  <a:pt x="128" y="158"/>
                  <a:pt x="128" y="158"/>
                </a:cubicBezTo>
                <a:cubicBezTo>
                  <a:pt x="128" y="158"/>
                  <a:pt x="128" y="158"/>
                  <a:pt x="128" y="158"/>
                </a:cubicBezTo>
                <a:cubicBezTo>
                  <a:pt x="211" y="103"/>
                  <a:pt x="211" y="103"/>
                  <a:pt x="211" y="103"/>
                </a:cubicBezTo>
                <a:cubicBezTo>
                  <a:pt x="211" y="103"/>
                  <a:pt x="211" y="103"/>
                  <a:pt x="211" y="103"/>
                </a:cubicBezTo>
                <a:cubicBezTo>
                  <a:pt x="341" y="16"/>
                  <a:pt x="341" y="16"/>
                  <a:pt x="341" y="16"/>
                </a:cubicBezTo>
                <a:cubicBezTo>
                  <a:pt x="621" y="202"/>
                  <a:pt x="621" y="202"/>
                  <a:pt x="621" y="202"/>
                </a:cubicBezTo>
                <a:lnTo>
                  <a:pt x="621" y="582"/>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63" name="Oval 11"/>
          <p:cNvSpPr>
            <a:spLocks noChangeArrowheads="1"/>
          </p:cNvSpPr>
          <p:nvPr/>
        </p:nvSpPr>
        <p:spPr bwMode="auto">
          <a:xfrm>
            <a:off x="2138324" y="3029214"/>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64" name="Freeform 30"/>
          <p:cNvSpPr>
            <a:spLocks noEditPoints="1"/>
          </p:cNvSpPr>
          <p:nvPr/>
        </p:nvSpPr>
        <p:spPr bwMode="auto">
          <a:xfrm>
            <a:off x="2355945" y="3228392"/>
            <a:ext cx="442780" cy="459716"/>
          </a:xfrm>
          <a:custGeom>
            <a:avLst/>
            <a:gdLst>
              <a:gd name="T0" fmla="*/ 462 w 572"/>
              <a:gd name="T1" fmla="*/ 374 h 593"/>
              <a:gd name="T2" fmla="*/ 517 w 572"/>
              <a:gd name="T3" fmla="*/ 374 h 593"/>
              <a:gd name="T4" fmla="*/ 489 w 572"/>
              <a:gd name="T5" fmla="*/ 387 h 593"/>
              <a:gd name="T6" fmla="*/ 489 w 572"/>
              <a:gd name="T7" fmla="*/ 361 h 593"/>
              <a:gd name="T8" fmla="*/ 489 w 572"/>
              <a:gd name="T9" fmla="*/ 387 h 593"/>
              <a:gd name="T10" fmla="*/ 489 w 572"/>
              <a:gd name="T11" fmla="*/ 291 h 593"/>
              <a:gd name="T12" fmla="*/ 481 w 572"/>
              <a:gd name="T13" fmla="*/ 456 h 593"/>
              <a:gd name="T14" fmla="*/ 169 w 572"/>
              <a:gd name="T15" fmla="*/ 424 h 593"/>
              <a:gd name="T16" fmla="*/ 200 w 572"/>
              <a:gd name="T17" fmla="*/ 350 h 593"/>
              <a:gd name="T18" fmla="*/ 316 w 572"/>
              <a:gd name="T19" fmla="*/ 129 h 593"/>
              <a:gd name="T20" fmla="*/ 316 w 572"/>
              <a:gd name="T21" fmla="*/ 44 h 593"/>
              <a:gd name="T22" fmla="*/ 289 w 572"/>
              <a:gd name="T23" fmla="*/ 32 h 593"/>
              <a:gd name="T24" fmla="*/ 227 w 572"/>
              <a:gd name="T25" fmla="*/ 32 h 593"/>
              <a:gd name="T26" fmla="*/ 285 w 572"/>
              <a:gd name="T27" fmla="*/ 47 h 593"/>
              <a:gd name="T28" fmla="*/ 268 w 572"/>
              <a:gd name="T29" fmla="*/ 247 h 593"/>
              <a:gd name="T30" fmla="*/ 159 w 572"/>
              <a:gd name="T31" fmla="*/ 330 h 593"/>
              <a:gd name="T32" fmla="*/ 55 w 572"/>
              <a:gd name="T33" fmla="*/ 247 h 593"/>
              <a:gd name="T34" fmla="*/ 38 w 572"/>
              <a:gd name="T35" fmla="*/ 47 h 593"/>
              <a:gd name="T36" fmla="*/ 97 w 572"/>
              <a:gd name="T37" fmla="*/ 32 h 593"/>
              <a:gd name="T38" fmla="*/ 34 w 572"/>
              <a:gd name="T39" fmla="*/ 32 h 593"/>
              <a:gd name="T40" fmla="*/ 7 w 572"/>
              <a:gd name="T41" fmla="*/ 44 h 593"/>
              <a:gd name="T42" fmla="*/ 7 w 572"/>
              <a:gd name="T43" fmla="*/ 129 h 593"/>
              <a:gd name="T44" fmla="*/ 123 w 572"/>
              <a:gd name="T45" fmla="*/ 350 h 593"/>
              <a:gd name="T46" fmla="*/ 155 w 572"/>
              <a:gd name="T47" fmla="*/ 424 h 593"/>
              <a:gd name="T48" fmla="*/ 495 w 572"/>
              <a:gd name="T49" fmla="*/ 456 h 593"/>
              <a:gd name="T50" fmla="*/ 258 w 572"/>
              <a:gd name="T51" fmla="*/ 49 h 593"/>
              <a:gd name="T52" fmla="*/ 258 w 572"/>
              <a:gd name="T53" fmla="*/ 14 h 593"/>
              <a:gd name="T54" fmla="*/ 258 w 572"/>
              <a:gd name="T55" fmla="*/ 49 h 593"/>
              <a:gd name="T56" fmla="*/ 83 w 572"/>
              <a:gd name="T57" fmla="*/ 32 h 593"/>
              <a:gd name="T58" fmla="*/ 48 w 572"/>
              <a:gd name="T59" fmla="*/ 32 h 593"/>
              <a:gd name="T60" fmla="*/ 145 w 572"/>
              <a:gd name="T61" fmla="*/ 383 h 593"/>
              <a:gd name="T62" fmla="*/ 159 w 572"/>
              <a:gd name="T63" fmla="*/ 344 h 593"/>
              <a:gd name="T64" fmla="*/ 186 w 572"/>
              <a:gd name="T65" fmla="*/ 350 h 593"/>
              <a:gd name="T66" fmla="*/ 145 w 572"/>
              <a:gd name="T67" fmla="*/ 383 h 593"/>
              <a:gd name="T68" fmla="*/ 421 w 572"/>
              <a:gd name="T69" fmla="*/ 374 h 593"/>
              <a:gd name="T70" fmla="*/ 558 w 572"/>
              <a:gd name="T71" fmla="*/ 374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2" h="593">
                <a:moveTo>
                  <a:pt x="489" y="347"/>
                </a:moveTo>
                <a:cubicBezTo>
                  <a:pt x="474" y="347"/>
                  <a:pt x="462" y="359"/>
                  <a:pt x="462" y="374"/>
                </a:cubicBezTo>
                <a:cubicBezTo>
                  <a:pt x="462" y="389"/>
                  <a:pt x="474" y="401"/>
                  <a:pt x="489" y="401"/>
                </a:cubicBezTo>
                <a:cubicBezTo>
                  <a:pt x="504" y="401"/>
                  <a:pt x="517" y="389"/>
                  <a:pt x="517" y="374"/>
                </a:cubicBezTo>
                <a:cubicBezTo>
                  <a:pt x="517" y="359"/>
                  <a:pt x="504" y="347"/>
                  <a:pt x="489" y="347"/>
                </a:cubicBezTo>
                <a:close/>
                <a:moveTo>
                  <a:pt x="489" y="387"/>
                </a:moveTo>
                <a:cubicBezTo>
                  <a:pt x="482" y="387"/>
                  <a:pt x="476" y="381"/>
                  <a:pt x="476" y="374"/>
                </a:cubicBezTo>
                <a:cubicBezTo>
                  <a:pt x="476" y="367"/>
                  <a:pt x="482" y="361"/>
                  <a:pt x="489" y="361"/>
                </a:cubicBezTo>
                <a:cubicBezTo>
                  <a:pt x="497" y="361"/>
                  <a:pt x="503" y="367"/>
                  <a:pt x="503" y="374"/>
                </a:cubicBezTo>
                <a:cubicBezTo>
                  <a:pt x="503" y="381"/>
                  <a:pt x="497" y="387"/>
                  <a:pt x="489" y="387"/>
                </a:cubicBezTo>
                <a:close/>
                <a:moveTo>
                  <a:pt x="572" y="374"/>
                </a:moveTo>
                <a:cubicBezTo>
                  <a:pt x="572" y="328"/>
                  <a:pt x="535" y="291"/>
                  <a:pt x="489" y="291"/>
                </a:cubicBezTo>
                <a:cubicBezTo>
                  <a:pt x="444" y="291"/>
                  <a:pt x="407" y="328"/>
                  <a:pt x="407" y="374"/>
                </a:cubicBezTo>
                <a:cubicBezTo>
                  <a:pt x="407" y="417"/>
                  <a:pt x="439" y="452"/>
                  <a:pt x="481" y="456"/>
                </a:cubicBezTo>
                <a:cubicBezTo>
                  <a:pt x="462" y="528"/>
                  <a:pt x="399" y="579"/>
                  <a:pt x="327" y="579"/>
                </a:cubicBezTo>
                <a:cubicBezTo>
                  <a:pt x="241" y="579"/>
                  <a:pt x="171" y="510"/>
                  <a:pt x="169" y="424"/>
                </a:cubicBezTo>
                <a:cubicBezTo>
                  <a:pt x="172" y="421"/>
                  <a:pt x="177" y="416"/>
                  <a:pt x="183" y="404"/>
                </a:cubicBezTo>
                <a:cubicBezTo>
                  <a:pt x="183" y="404"/>
                  <a:pt x="202" y="368"/>
                  <a:pt x="200" y="350"/>
                </a:cubicBezTo>
                <a:cubicBezTo>
                  <a:pt x="214" y="341"/>
                  <a:pt x="251" y="314"/>
                  <a:pt x="281" y="253"/>
                </a:cubicBezTo>
                <a:cubicBezTo>
                  <a:pt x="301" y="212"/>
                  <a:pt x="312" y="153"/>
                  <a:pt x="316" y="129"/>
                </a:cubicBezTo>
                <a:cubicBezTo>
                  <a:pt x="320" y="109"/>
                  <a:pt x="322" y="89"/>
                  <a:pt x="322" y="75"/>
                </a:cubicBezTo>
                <a:cubicBezTo>
                  <a:pt x="323" y="52"/>
                  <a:pt x="320" y="46"/>
                  <a:pt x="316" y="44"/>
                </a:cubicBezTo>
                <a:cubicBezTo>
                  <a:pt x="309" y="40"/>
                  <a:pt x="298" y="36"/>
                  <a:pt x="289" y="33"/>
                </a:cubicBezTo>
                <a:cubicBezTo>
                  <a:pt x="289" y="33"/>
                  <a:pt x="289" y="32"/>
                  <a:pt x="289" y="32"/>
                </a:cubicBezTo>
                <a:cubicBezTo>
                  <a:pt x="289" y="14"/>
                  <a:pt x="275" y="0"/>
                  <a:pt x="258" y="0"/>
                </a:cubicBezTo>
                <a:cubicBezTo>
                  <a:pt x="240" y="0"/>
                  <a:pt x="227" y="14"/>
                  <a:pt x="227" y="32"/>
                </a:cubicBezTo>
                <a:cubicBezTo>
                  <a:pt x="227" y="49"/>
                  <a:pt x="240" y="63"/>
                  <a:pt x="258" y="63"/>
                </a:cubicBezTo>
                <a:cubicBezTo>
                  <a:pt x="269" y="63"/>
                  <a:pt x="280" y="56"/>
                  <a:pt x="285" y="47"/>
                </a:cubicBezTo>
                <a:cubicBezTo>
                  <a:pt x="295" y="50"/>
                  <a:pt x="303" y="53"/>
                  <a:pt x="308" y="55"/>
                </a:cubicBezTo>
                <a:cubicBezTo>
                  <a:pt x="312" y="71"/>
                  <a:pt x="299" y="185"/>
                  <a:pt x="268" y="247"/>
                </a:cubicBezTo>
                <a:cubicBezTo>
                  <a:pt x="241" y="304"/>
                  <a:pt x="205" y="330"/>
                  <a:pt x="193" y="338"/>
                </a:cubicBezTo>
                <a:cubicBezTo>
                  <a:pt x="184" y="332"/>
                  <a:pt x="170" y="330"/>
                  <a:pt x="159" y="330"/>
                </a:cubicBezTo>
                <a:cubicBezTo>
                  <a:pt x="151" y="330"/>
                  <a:pt x="138" y="332"/>
                  <a:pt x="130" y="338"/>
                </a:cubicBezTo>
                <a:cubicBezTo>
                  <a:pt x="118" y="330"/>
                  <a:pt x="82" y="303"/>
                  <a:pt x="55" y="247"/>
                </a:cubicBezTo>
                <a:cubicBezTo>
                  <a:pt x="24" y="185"/>
                  <a:pt x="11" y="71"/>
                  <a:pt x="15" y="55"/>
                </a:cubicBezTo>
                <a:cubicBezTo>
                  <a:pt x="20" y="53"/>
                  <a:pt x="28" y="50"/>
                  <a:pt x="38" y="47"/>
                </a:cubicBezTo>
                <a:cubicBezTo>
                  <a:pt x="44" y="56"/>
                  <a:pt x="54" y="63"/>
                  <a:pt x="65" y="63"/>
                </a:cubicBezTo>
                <a:cubicBezTo>
                  <a:pt x="83" y="63"/>
                  <a:pt x="97" y="49"/>
                  <a:pt x="97" y="32"/>
                </a:cubicBezTo>
                <a:cubicBezTo>
                  <a:pt x="97" y="14"/>
                  <a:pt x="83" y="0"/>
                  <a:pt x="65" y="0"/>
                </a:cubicBezTo>
                <a:cubicBezTo>
                  <a:pt x="48" y="0"/>
                  <a:pt x="34" y="14"/>
                  <a:pt x="34" y="32"/>
                </a:cubicBezTo>
                <a:cubicBezTo>
                  <a:pt x="34" y="32"/>
                  <a:pt x="34" y="33"/>
                  <a:pt x="34" y="33"/>
                </a:cubicBezTo>
                <a:cubicBezTo>
                  <a:pt x="25" y="36"/>
                  <a:pt x="14" y="40"/>
                  <a:pt x="7" y="44"/>
                </a:cubicBezTo>
                <a:cubicBezTo>
                  <a:pt x="3" y="46"/>
                  <a:pt x="0" y="52"/>
                  <a:pt x="1" y="75"/>
                </a:cubicBezTo>
                <a:cubicBezTo>
                  <a:pt x="1" y="89"/>
                  <a:pt x="3" y="109"/>
                  <a:pt x="7" y="129"/>
                </a:cubicBezTo>
                <a:cubicBezTo>
                  <a:pt x="11" y="153"/>
                  <a:pt x="22" y="212"/>
                  <a:pt x="42" y="253"/>
                </a:cubicBezTo>
                <a:cubicBezTo>
                  <a:pt x="72" y="314"/>
                  <a:pt x="110" y="342"/>
                  <a:pt x="123" y="350"/>
                </a:cubicBezTo>
                <a:cubicBezTo>
                  <a:pt x="122" y="368"/>
                  <a:pt x="137" y="399"/>
                  <a:pt x="143" y="410"/>
                </a:cubicBezTo>
                <a:cubicBezTo>
                  <a:pt x="148" y="417"/>
                  <a:pt x="151" y="422"/>
                  <a:pt x="155" y="424"/>
                </a:cubicBezTo>
                <a:cubicBezTo>
                  <a:pt x="157" y="518"/>
                  <a:pt x="234" y="593"/>
                  <a:pt x="327" y="593"/>
                </a:cubicBezTo>
                <a:cubicBezTo>
                  <a:pt x="407" y="593"/>
                  <a:pt x="476" y="536"/>
                  <a:pt x="495" y="456"/>
                </a:cubicBezTo>
                <a:cubicBezTo>
                  <a:pt x="538" y="453"/>
                  <a:pt x="572" y="418"/>
                  <a:pt x="572" y="374"/>
                </a:cubicBezTo>
                <a:close/>
                <a:moveTo>
                  <a:pt x="258" y="49"/>
                </a:moveTo>
                <a:cubicBezTo>
                  <a:pt x="248" y="49"/>
                  <a:pt x="241" y="41"/>
                  <a:pt x="241" y="32"/>
                </a:cubicBezTo>
                <a:cubicBezTo>
                  <a:pt x="241" y="22"/>
                  <a:pt x="248" y="14"/>
                  <a:pt x="258" y="14"/>
                </a:cubicBezTo>
                <a:cubicBezTo>
                  <a:pt x="267" y="14"/>
                  <a:pt x="275" y="22"/>
                  <a:pt x="275" y="32"/>
                </a:cubicBezTo>
                <a:cubicBezTo>
                  <a:pt x="275" y="41"/>
                  <a:pt x="267" y="49"/>
                  <a:pt x="258" y="49"/>
                </a:cubicBezTo>
                <a:close/>
                <a:moveTo>
                  <a:pt x="65" y="14"/>
                </a:moveTo>
                <a:cubicBezTo>
                  <a:pt x="75" y="14"/>
                  <a:pt x="83" y="22"/>
                  <a:pt x="83" y="32"/>
                </a:cubicBezTo>
                <a:cubicBezTo>
                  <a:pt x="83" y="41"/>
                  <a:pt x="75" y="49"/>
                  <a:pt x="65" y="49"/>
                </a:cubicBezTo>
                <a:cubicBezTo>
                  <a:pt x="56" y="49"/>
                  <a:pt x="48" y="41"/>
                  <a:pt x="48" y="32"/>
                </a:cubicBezTo>
                <a:cubicBezTo>
                  <a:pt x="48" y="22"/>
                  <a:pt x="56" y="14"/>
                  <a:pt x="65" y="14"/>
                </a:cubicBezTo>
                <a:close/>
                <a:moveTo>
                  <a:pt x="145" y="383"/>
                </a:moveTo>
                <a:cubicBezTo>
                  <a:pt x="137" y="363"/>
                  <a:pt x="136" y="352"/>
                  <a:pt x="137" y="350"/>
                </a:cubicBezTo>
                <a:cubicBezTo>
                  <a:pt x="138" y="348"/>
                  <a:pt x="145" y="344"/>
                  <a:pt x="159" y="344"/>
                </a:cubicBezTo>
                <a:cubicBezTo>
                  <a:pt x="173" y="344"/>
                  <a:pt x="184" y="348"/>
                  <a:pt x="186" y="350"/>
                </a:cubicBezTo>
                <a:cubicBezTo>
                  <a:pt x="186" y="350"/>
                  <a:pt x="186" y="350"/>
                  <a:pt x="186" y="350"/>
                </a:cubicBezTo>
                <a:cubicBezTo>
                  <a:pt x="188" y="359"/>
                  <a:pt x="171" y="403"/>
                  <a:pt x="162" y="412"/>
                </a:cubicBezTo>
                <a:cubicBezTo>
                  <a:pt x="158" y="408"/>
                  <a:pt x="152" y="399"/>
                  <a:pt x="145" y="383"/>
                </a:cubicBezTo>
                <a:close/>
                <a:moveTo>
                  <a:pt x="489" y="443"/>
                </a:moveTo>
                <a:cubicBezTo>
                  <a:pt x="451" y="443"/>
                  <a:pt x="421" y="412"/>
                  <a:pt x="421" y="374"/>
                </a:cubicBezTo>
                <a:cubicBezTo>
                  <a:pt x="421" y="336"/>
                  <a:pt x="451" y="305"/>
                  <a:pt x="489" y="305"/>
                </a:cubicBezTo>
                <a:cubicBezTo>
                  <a:pt x="527" y="305"/>
                  <a:pt x="558" y="336"/>
                  <a:pt x="558" y="374"/>
                </a:cubicBezTo>
                <a:cubicBezTo>
                  <a:pt x="558" y="412"/>
                  <a:pt x="527" y="443"/>
                  <a:pt x="489" y="443"/>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65" name="Oval 77"/>
          <p:cNvSpPr>
            <a:spLocks noChangeArrowheads="1"/>
          </p:cNvSpPr>
          <p:nvPr/>
        </p:nvSpPr>
        <p:spPr bwMode="auto">
          <a:xfrm>
            <a:off x="5906707" y="3029214"/>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66" name="Freeform 150"/>
          <p:cNvSpPr>
            <a:spLocks noEditPoints="1"/>
          </p:cNvSpPr>
          <p:nvPr/>
        </p:nvSpPr>
        <p:spPr bwMode="auto">
          <a:xfrm>
            <a:off x="6123181" y="3217064"/>
            <a:ext cx="390906" cy="394484"/>
          </a:xfrm>
          <a:custGeom>
            <a:avLst/>
            <a:gdLst>
              <a:gd name="T0" fmla="*/ 104 w 505"/>
              <a:gd name="T1" fmla="*/ 461 h 510"/>
              <a:gd name="T2" fmla="*/ 207 w 505"/>
              <a:gd name="T3" fmla="*/ 151 h 510"/>
              <a:gd name="T4" fmla="*/ 120 w 505"/>
              <a:gd name="T5" fmla="*/ 167 h 510"/>
              <a:gd name="T6" fmla="*/ 450 w 505"/>
              <a:gd name="T7" fmla="*/ 167 h 510"/>
              <a:gd name="T8" fmla="*/ 423 w 505"/>
              <a:gd name="T9" fmla="*/ 151 h 510"/>
              <a:gd name="T10" fmla="*/ 466 w 505"/>
              <a:gd name="T11" fmla="*/ 461 h 510"/>
              <a:gd name="T12" fmla="*/ 505 w 505"/>
              <a:gd name="T13" fmla="*/ 156 h 510"/>
              <a:gd name="T14" fmla="*/ 459 w 505"/>
              <a:gd name="T15" fmla="*/ 126 h 510"/>
              <a:gd name="T16" fmla="*/ 459 w 505"/>
              <a:gd name="T17" fmla="*/ 494 h 510"/>
              <a:gd name="T18" fmla="*/ 17 w 505"/>
              <a:gd name="T19" fmla="*/ 156 h 510"/>
              <a:gd name="T20" fmla="*/ 256 w 505"/>
              <a:gd name="T21" fmla="*/ 118 h 510"/>
              <a:gd name="T22" fmla="*/ 1 w 505"/>
              <a:gd name="T23" fmla="*/ 156 h 510"/>
              <a:gd name="T24" fmla="*/ 459 w 505"/>
              <a:gd name="T25" fmla="*/ 510 h 510"/>
              <a:gd name="T26" fmla="*/ 80 w 505"/>
              <a:gd name="T27" fmla="*/ 181 h 510"/>
              <a:gd name="T28" fmla="*/ 0 w 505"/>
              <a:gd name="T29" fmla="*/ 181 h 510"/>
              <a:gd name="T30" fmla="*/ 72 w 505"/>
              <a:gd name="T31" fmla="*/ 447 h 510"/>
              <a:gd name="T32" fmla="*/ 64 w 505"/>
              <a:gd name="T33" fmla="*/ 189 h 510"/>
              <a:gd name="T34" fmla="*/ 16 w 505"/>
              <a:gd name="T35" fmla="*/ 189 h 510"/>
              <a:gd name="T36" fmla="*/ 8 w 505"/>
              <a:gd name="T37" fmla="*/ 257 h 510"/>
              <a:gd name="T38" fmla="*/ 72 w 505"/>
              <a:gd name="T39" fmla="*/ 273 h 510"/>
              <a:gd name="T40" fmla="*/ 72 w 505"/>
              <a:gd name="T41" fmla="*/ 340 h 510"/>
              <a:gd name="T42" fmla="*/ 8 w 505"/>
              <a:gd name="T43" fmla="*/ 356 h 510"/>
              <a:gd name="T44" fmla="*/ 80 w 505"/>
              <a:gd name="T45" fmla="*/ 353 h 510"/>
              <a:gd name="T46" fmla="*/ 0 w 505"/>
              <a:gd name="T47" fmla="*/ 353 h 510"/>
              <a:gd name="T48" fmla="*/ 80 w 505"/>
              <a:gd name="T49" fmla="*/ 353 h 510"/>
              <a:gd name="T50" fmla="*/ 473 w 505"/>
              <a:gd name="T51" fmla="*/ 42 h 510"/>
              <a:gd name="T52" fmla="*/ 401 w 505"/>
              <a:gd name="T53" fmla="*/ 12 h 510"/>
              <a:gd name="T54" fmla="*/ 206 w 505"/>
              <a:gd name="T55" fmla="*/ 218 h 510"/>
              <a:gd name="T56" fmla="*/ 266 w 505"/>
              <a:gd name="T57" fmla="*/ 267 h 510"/>
              <a:gd name="T58" fmla="*/ 449 w 505"/>
              <a:gd name="T59" fmla="*/ 24 h 510"/>
              <a:gd name="T60" fmla="*/ 260 w 505"/>
              <a:gd name="T61" fmla="*/ 250 h 510"/>
              <a:gd name="T62" fmla="*/ 399 w 505"/>
              <a:gd name="T63" fmla="*/ 134 h 510"/>
              <a:gd name="T64" fmla="*/ 339 w 505"/>
              <a:gd name="T65" fmla="*/ 74 h 510"/>
              <a:gd name="T66" fmla="*/ 393 w 505"/>
              <a:gd name="T67" fmla="*/ 136 h 510"/>
              <a:gd name="T68" fmla="*/ 452 w 505"/>
              <a:gd name="T69" fmla="*/ 69 h 510"/>
              <a:gd name="T70" fmla="*/ 392 w 505"/>
              <a:gd name="T71" fmla="*/ 32 h 510"/>
              <a:gd name="T72" fmla="*/ 452 w 505"/>
              <a:gd name="T73" fmla="*/ 81 h 510"/>
              <a:gd name="T74" fmla="*/ 268 w 505"/>
              <a:gd name="T75" fmla="*/ 259 h 510"/>
              <a:gd name="T76" fmla="*/ 219 w 505"/>
              <a:gd name="T77" fmla="*/ 215 h 510"/>
              <a:gd name="T78" fmla="*/ 188 w 505"/>
              <a:gd name="T79" fmla="*/ 275 h 510"/>
              <a:gd name="T80" fmla="*/ 198 w 505"/>
              <a:gd name="T81" fmla="*/ 285 h 510"/>
              <a:gd name="T82" fmla="*/ 201 w 505"/>
              <a:gd name="T83" fmla="*/ 271 h 510"/>
              <a:gd name="T84" fmla="*/ 174 w 505"/>
              <a:gd name="T85" fmla="*/ 299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510">
                <a:moveTo>
                  <a:pt x="458" y="469"/>
                </a:moveTo>
                <a:cubicBezTo>
                  <a:pt x="112" y="469"/>
                  <a:pt x="112" y="469"/>
                  <a:pt x="112" y="469"/>
                </a:cubicBezTo>
                <a:cubicBezTo>
                  <a:pt x="108" y="469"/>
                  <a:pt x="104" y="465"/>
                  <a:pt x="104" y="461"/>
                </a:cubicBezTo>
                <a:cubicBezTo>
                  <a:pt x="104" y="159"/>
                  <a:pt x="104" y="159"/>
                  <a:pt x="104" y="159"/>
                </a:cubicBezTo>
                <a:cubicBezTo>
                  <a:pt x="104" y="155"/>
                  <a:pt x="108" y="151"/>
                  <a:pt x="112" y="151"/>
                </a:cubicBezTo>
                <a:cubicBezTo>
                  <a:pt x="207" y="151"/>
                  <a:pt x="207" y="151"/>
                  <a:pt x="207" y="151"/>
                </a:cubicBezTo>
                <a:cubicBezTo>
                  <a:pt x="212" y="151"/>
                  <a:pt x="215" y="155"/>
                  <a:pt x="215" y="159"/>
                </a:cubicBezTo>
                <a:cubicBezTo>
                  <a:pt x="215" y="164"/>
                  <a:pt x="212" y="167"/>
                  <a:pt x="207" y="167"/>
                </a:cubicBezTo>
                <a:cubicBezTo>
                  <a:pt x="120" y="167"/>
                  <a:pt x="120" y="167"/>
                  <a:pt x="120" y="167"/>
                </a:cubicBezTo>
                <a:cubicBezTo>
                  <a:pt x="120" y="453"/>
                  <a:pt x="120" y="453"/>
                  <a:pt x="120" y="453"/>
                </a:cubicBezTo>
                <a:cubicBezTo>
                  <a:pt x="450" y="453"/>
                  <a:pt x="450" y="453"/>
                  <a:pt x="450" y="453"/>
                </a:cubicBezTo>
                <a:cubicBezTo>
                  <a:pt x="450" y="167"/>
                  <a:pt x="450" y="167"/>
                  <a:pt x="450" y="167"/>
                </a:cubicBezTo>
                <a:cubicBezTo>
                  <a:pt x="423" y="167"/>
                  <a:pt x="423" y="167"/>
                  <a:pt x="423" y="167"/>
                </a:cubicBezTo>
                <a:cubicBezTo>
                  <a:pt x="418" y="167"/>
                  <a:pt x="415" y="164"/>
                  <a:pt x="415" y="159"/>
                </a:cubicBezTo>
                <a:cubicBezTo>
                  <a:pt x="415" y="155"/>
                  <a:pt x="418" y="151"/>
                  <a:pt x="423" y="151"/>
                </a:cubicBezTo>
                <a:cubicBezTo>
                  <a:pt x="458" y="151"/>
                  <a:pt x="458" y="151"/>
                  <a:pt x="458" y="151"/>
                </a:cubicBezTo>
                <a:cubicBezTo>
                  <a:pt x="462" y="151"/>
                  <a:pt x="466" y="155"/>
                  <a:pt x="466" y="159"/>
                </a:cubicBezTo>
                <a:cubicBezTo>
                  <a:pt x="466" y="461"/>
                  <a:pt x="466" y="461"/>
                  <a:pt x="466" y="461"/>
                </a:cubicBezTo>
                <a:cubicBezTo>
                  <a:pt x="466" y="465"/>
                  <a:pt x="462" y="469"/>
                  <a:pt x="458" y="469"/>
                </a:cubicBezTo>
                <a:close/>
                <a:moveTo>
                  <a:pt x="505" y="464"/>
                </a:moveTo>
                <a:cubicBezTo>
                  <a:pt x="505" y="156"/>
                  <a:pt x="505" y="156"/>
                  <a:pt x="505" y="156"/>
                </a:cubicBezTo>
                <a:cubicBezTo>
                  <a:pt x="505" y="130"/>
                  <a:pt x="484" y="110"/>
                  <a:pt x="459" y="110"/>
                </a:cubicBezTo>
                <a:cubicBezTo>
                  <a:pt x="454" y="110"/>
                  <a:pt x="451" y="113"/>
                  <a:pt x="451" y="118"/>
                </a:cubicBezTo>
                <a:cubicBezTo>
                  <a:pt x="451" y="122"/>
                  <a:pt x="454" y="126"/>
                  <a:pt x="459" y="126"/>
                </a:cubicBezTo>
                <a:cubicBezTo>
                  <a:pt x="475" y="126"/>
                  <a:pt x="489" y="139"/>
                  <a:pt x="489" y="156"/>
                </a:cubicBezTo>
                <a:cubicBezTo>
                  <a:pt x="489" y="464"/>
                  <a:pt x="489" y="464"/>
                  <a:pt x="489" y="464"/>
                </a:cubicBezTo>
                <a:cubicBezTo>
                  <a:pt x="489" y="481"/>
                  <a:pt x="475" y="494"/>
                  <a:pt x="459" y="494"/>
                </a:cubicBezTo>
                <a:cubicBezTo>
                  <a:pt x="47" y="494"/>
                  <a:pt x="47" y="494"/>
                  <a:pt x="47" y="494"/>
                </a:cubicBezTo>
                <a:cubicBezTo>
                  <a:pt x="31" y="494"/>
                  <a:pt x="17" y="481"/>
                  <a:pt x="17" y="464"/>
                </a:cubicBezTo>
                <a:cubicBezTo>
                  <a:pt x="17" y="156"/>
                  <a:pt x="17" y="156"/>
                  <a:pt x="17" y="156"/>
                </a:cubicBezTo>
                <a:cubicBezTo>
                  <a:pt x="17" y="139"/>
                  <a:pt x="31" y="126"/>
                  <a:pt x="47" y="126"/>
                </a:cubicBezTo>
                <a:cubicBezTo>
                  <a:pt x="248" y="126"/>
                  <a:pt x="248" y="126"/>
                  <a:pt x="248" y="126"/>
                </a:cubicBezTo>
                <a:cubicBezTo>
                  <a:pt x="253" y="126"/>
                  <a:pt x="256" y="122"/>
                  <a:pt x="256" y="118"/>
                </a:cubicBezTo>
                <a:cubicBezTo>
                  <a:pt x="256" y="113"/>
                  <a:pt x="253" y="110"/>
                  <a:pt x="248" y="110"/>
                </a:cubicBezTo>
                <a:cubicBezTo>
                  <a:pt x="47" y="110"/>
                  <a:pt x="47" y="110"/>
                  <a:pt x="47" y="110"/>
                </a:cubicBezTo>
                <a:cubicBezTo>
                  <a:pt x="22" y="110"/>
                  <a:pt x="1" y="130"/>
                  <a:pt x="1" y="156"/>
                </a:cubicBezTo>
                <a:cubicBezTo>
                  <a:pt x="1" y="464"/>
                  <a:pt x="1" y="464"/>
                  <a:pt x="1" y="464"/>
                </a:cubicBezTo>
                <a:cubicBezTo>
                  <a:pt x="1" y="490"/>
                  <a:pt x="22" y="510"/>
                  <a:pt x="47" y="510"/>
                </a:cubicBezTo>
                <a:cubicBezTo>
                  <a:pt x="459" y="510"/>
                  <a:pt x="459" y="510"/>
                  <a:pt x="459" y="510"/>
                </a:cubicBezTo>
                <a:cubicBezTo>
                  <a:pt x="484" y="510"/>
                  <a:pt x="505" y="490"/>
                  <a:pt x="505" y="464"/>
                </a:cubicBezTo>
                <a:close/>
                <a:moveTo>
                  <a:pt x="80" y="439"/>
                </a:moveTo>
                <a:cubicBezTo>
                  <a:pt x="80" y="181"/>
                  <a:pt x="80" y="181"/>
                  <a:pt x="80" y="181"/>
                </a:cubicBezTo>
                <a:cubicBezTo>
                  <a:pt x="80" y="177"/>
                  <a:pt x="76" y="173"/>
                  <a:pt x="72" y="173"/>
                </a:cubicBezTo>
                <a:cubicBezTo>
                  <a:pt x="8" y="173"/>
                  <a:pt x="8" y="173"/>
                  <a:pt x="8" y="173"/>
                </a:cubicBezTo>
                <a:cubicBezTo>
                  <a:pt x="4" y="173"/>
                  <a:pt x="0" y="177"/>
                  <a:pt x="0" y="181"/>
                </a:cubicBezTo>
                <a:cubicBezTo>
                  <a:pt x="0" y="439"/>
                  <a:pt x="0" y="439"/>
                  <a:pt x="0" y="439"/>
                </a:cubicBezTo>
                <a:cubicBezTo>
                  <a:pt x="0" y="443"/>
                  <a:pt x="4" y="447"/>
                  <a:pt x="8" y="447"/>
                </a:cubicBezTo>
                <a:cubicBezTo>
                  <a:pt x="72" y="447"/>
                  <a:pt x="72" y="447"/>
                  <a:pt x="72" y="447"/>
                </a:cubicBezTo>
                <a:cubicBezTo>
                  <a:pt x="76" y="447"/>
                  <a:pt x="80" y="443"/>
                  <a:pt x="80" y="439"/>
                </a:cubicBezTo>
                <a:close/>
                <a:moveTo>
                  <a:pt x="16" y="189"/>
                </a:moveTo>
                <a:cubicBezTo>
                  <a:pt x="64" y="189"/>
                  <a:pt x="64" y="189"/>
                  <a:pt x="64" y="189"/>
                </a:cubicBezTo>
                <a:cubicBezTo>
                  <a:pt x="64" y="431"/>
                  <a:pt x="64" y="431"/>
                  <a:pt x="64" y="431"/>
                </a:cubicBezTo>
                <a:cubicBezTo>
                  <a:pt x="16" y="431"/>
                  <a:pt x="16" y="431"/>
                  <a:pt x="16" y="431"/>
                </a:cubicBezTo>
                <a:lnTo>
                  <a:pt x="16" y="189"/>
                </a:lnTo>
                <a:close/>
                <a:moveTo>
                  <a:pt x="80" y="265"/>
                </a:moveTo>
                <a:cubicBezTo>
                  <a:pt x="80" y="261"/>
                  <a:pt x="76" y="257"/>
                  <a:pt x="72" y="257"/>
                </a:cubicBezTo>
                <a:cubicBezTo>
                  <a:pt x="8" y="257"/>
                  <a:pt x="8" y="257"/>
                  <a:pt x="8" y="257"/>
                </a:cubicBezTo>
                <a:cubicBezTo>
                  <a:pt x="4" y="257"/>
                  <a:pt x="0" y="261"/>
                  <a:pt x="0" y="265"/>
                </a:cubicBezTo>
                <a:cubicBezTo>
                  <a:pt x="0" y="270"/>
                  <a:pt x="4" y="273"/>
                  <a:pt x="8" y="273"/>
                </a:cubicBezTo>
                <a:cubicBezTo>
                  <a:pt x="72" y="273"/>
                  <a:pt x="72" y="273"/>
                  <a:pt x="72" y="273"/>
                </a:cubicBezTo>
                <a:cubicBezTo>
                  <a:pt x="76" y="273"/>
                  <a:pt x="80" y="270"/>
                  <a:pt x="80" y="265"/>
                </a:cubicBezTo>
                <a:close/>
                <a:moveTo>
                  <a:pt x="80" y="348"/>
                </a:moveTo>
                <a:cubicBezTo>
                  <a:pt x="80" y="344"/>
                  <a:pt x="76" y="340"/>
                  <a:pt x="72" y="340"/>
                </a:cubicBezTo>
                <a:cubicBezTo>
                  <a:pt x="8" y="340"/>
                  <a:pt x="8" y="340"/>
                  <a:pt x="8" y="340"/>
                </a:cubicBezTo>
                <a:cubicBezTo>
                  <a:pt x="4" y="340"/>
                  <a:pt x="0" y="344"/>
                  <a:pt x="0" y="348"/>
                </a:cubicBezTo>
                <a:cubicBezTo>
                  <a:pt x="0" y="353"/>
                  <a:pt x="4" y="356"/>
                  <a:pt x="8" y="356"/>
                </a:cubicBezTo>
                <a:cubicBezTo>
                  <a:pt x="72" y="356"/>
                  <a:pt x="72" y="356"/>
                  <a:pt x="72" y="356"/>
                </a:cubicBezTo>
                <a:cubicBezTo>
                  <a:pt x="76" y="356"/>
                  <a:pt x="80" y="353"/>
                  <a:pt x="80" y="348"/>
                </a:cubicBezTo>
                <a:close/>
                <a:moveTo>
                  <a:pt x="80" y="353"/>
                </a:moveTo>
                <a:cubicBezTo>
                  <a:pt x="80" y="348"/>
                  <a:pt x="76" y="345"/>
                  <a:pt x="72" y="345"/>
                </a:cubicBezTo>
                <a:cubicBezTo>
                  <a:pt x="8" y="345"/>
                  <a:pt x="8" y="345"/>
                  <a:pt x="8" y="345"/>
                </a:cubicBezTo>
                <a:cubicBezTo>
                  <a:pt x="4" y="345"/>
                  <a:pt x="0" y="348"/>
                  <a:pt x="0" y="353"/>
                </a:cubicBezTo>
                <a:cubicBezTo>
                  <a:pt x="0" y="357"/>
                  <a:pt x="4" y="361"/>
                  <a:pt x="8" y="361"/>
                </a:cubicBezTo>
                <a:cubicBezTo>
                  <a:pt x="72" y="361"/>
                  <a:pt x="72" y="361"/>
                  <a:pt x="72" y="361"/>
                </a:cubicBezTo>
                <a:cubicBezTo>
                  <a:pt x="76" y="361"/>
                  <a:pt x="80" y="357"/>
                  <a:pt x="80" y="353"/>
                </a:cubicBezTo>
                <a:close/>
                <a:moveTo>
                  <a:pt x="266" y="267"/>
                </a:moveTo>
                <a:cubicBezTo>
                  <a:pt x="460" y="72"/>
                  <a:pt x="460" y="72"/>
                  <a:pt x="460" y="72"/>
                </a:cubicBezTo>
                <a:cubicBezTo>
                  <a:pt x="468" y="64"/>
                  <a:pt x="473" y="53"/>
                  <a:pt x="473" y="42"/>
                </a:cubicBezTo>
                <a:cubicBezTo>
                  <a:pt x="473" y="31"/>
                  <a:pt x="468" y="20"/>
                  <a:pt x="460" y="12"/>
                </a:cubicBezTo>
                <a:cubicBezTo>
                  <a:pt x="452" y="4"/>
                  <a:pt x="442" y="0"/>
                  <a:pt x="431" y="0"/>
                </a:cubicBezTo>
                <a:cubicBezTo>
                  <a:pt x="419" y="0"/>
                  <a:pt x="409" y="4"/>
                  <a:pt x="401" y="12"/>
                </a:cubicBezTo>
                <a:cubicBezTo>
                  <a:pt x="206" y="207"/>
                  <a:pt x="206" y="207"/>
                  <a:pt x="206" y="207"/>
                </a:cubicBezTo>
                <a:cubicBezTo>
                  <a:pt x="204" y="209"/>
                  <a:pt x="204" y="211"/>
                  <a:pt x="204" y="213"/>
                </a:cubicBezTo>
                <a:cubicBezTo>
                  <a:pt x="204" y="215"/>
                  <a:pt x="204" y="217"/>
                  <a:pt x="206" y="218"/>
                </a:cubicBezTo>
                <a:cubicBezTo>
                  <a:pt x="254" y="267"/>
                  <a:pt x="254" y="267"/>
                  <a:pt x="254" y="267"/>
                </a:cubicBezTo>
                <a:cubicBezTo>
                  <a:pt x="256" y="268"/>
                  <a:pt x="258" y="269"/>
                  <a:pt x="260" y="269"/>
                </a:cubicBezTo>
                <a:cubicBezTo>
                  <a:pt x="262" y="269"/>
                  <a:pt x="264" y="268"/>
                  <a:pt x="266" y="267"/>
                </a:cubicBezTo>
                <a:close/>
                <a:moveTo>
                  <a:pt x="412" y="24"/>
                </a:moveTo>
                <a:cubicBezTo>
                  <a:pt x="417" y="19"/>
                  <a:pt x="424" y="16"/>
                  <a:pt x="431" y="16"/>
                </a:cubicBezTo>
                <a:cubicBezTo>
                  <a:pt x="438" y="16"/>
                  <a:pt x="444" y="19"/>
                  <a:pt x="449" y="24"/>
                </a:cubicBezTo>
                <a:cubicBezTo>
                  <a:pt x="454" y="29"/>
                  <a:pt x="457" y="35"/>
                  <a:pt x="457" y="42"/>
                </a:cubicBezTo>
                <a:cubicBezTo>
                  <a:pt x="457" y="49"/>
                  <a:pt x="454" y="56"/>
                  <a:pt x="449" y="61"/>
                </a:cubicBezTo>
                <a:cubicBezTo>
                  <a:pt x="260" y="250"/>
                  <a:pt x="260" y="250"/>
                  <a:pt x="260" y="250"/>
                </a:cubicBezTo>
                <a:cubicBezTo>
                  <a:pt x="223" y="213"/>
                  <a:pt x="223" y="213"/>
                  <a:pt x="223" y="213"/>
                </a:cubicBezTo>
                <a:lnTo>
                  <a:pt x="412" y="24"/>
                </a:lnTo>
                <a:close/>
                <a:moveTo>
                  <a:pt x="399" y="134"/>
                </a:moveTo>
                <a:cubicBezTo>
                  <a:pt x="402" y="131"/>
                  <a:pt x="402" y="126"/>
                  <a:pt x="399" y="123"/>
                </a:cubicBezTo>
                <a:cubicBezTo>
                  <a:pt x="350" y="74"/>
                  <a:pt x="350" y="74"/>
                  <a:pt x="350" y="74"/>
                </a:cubicBezTo>
                <a:cubicBezTo>
                  <a:pt x="347" y="71"/>
                  <a:pt x="342" y="71"/>
                  <a:pt x="339" y="74"/>
                </a:cubicBezTo>
                <a:cubicBezTo>
                  <a:pt x="336" y="77"/>
                  <a:pt x="336" y="82"/>
                  <a:pt x="339" y="86"/>
                </a:cubicBezTo>
                <a:cubicBezTo>
                  <a:pt x="387" y="134"/>
                  <a:pt x="387" y="134"/>
                  <a:pt x="387" y="134"/>
                </a:cubicBezTo>
                <a:cubicBezTo>
                  <a:pt x="389" y="135"/>
                  <a:pt x="391" y="136"/>
                  <a:pt x="393" y="136"/>
                </a:cubicBezTo>
                <a:cubicBezTo>
                  <a:pt x="395" y="136"/>
                  <a:pt x="397" y="135"/>
                  <a:pt x="399" y="134"/>
                </a:cubicBezTo>
                <a:close/>
                <a:moveTo>
                  <a:pt x="452" y="81"/>
                </a:moveTo>
                <a:cubicBezTo>
                  <a:pt x="455" y="78"/>
                  <a:pt x="455" y="73"/>
                  <a:pt x="452" y="69"/>
                </a:cubicBezTo>
                <a:cubicBezTo>
                  <a:pt x="403" y="21"/>
                  <a:pt x="403" y="21"/>
                  <a:pt x="403" y="21"/>
                </a:cubicBezTo>
                <a:cubicBezTo>
                  <a:pt x="400" y="18"/>
                  <a:pt x="395" y="18"/>
                  <a:pt x="392" y="21"/>
                </a:cubicBezTo>
                <a:cubicBezTo>
                  <a:pt x="389" y="24"/>
                  <a:pt x="389" y="29"/>
                  <a:pt x="392" y="32"/>
                </a:cubicBezTo>
                <a:cubicBezTo>
                  <a:pt x="440" y="81"/>
                  <a:pt x="440" y="81"/>
                  <a:pt x="440" y="81"/>
                </a:cubicBezTo>
                <a:cubicBezTo>
                  <a:pt x="442" y="82"/>
                  <a:pt x="444" y="83"/>
                  <a:pt x="446" y="83"/>
                </a:cubicBezTo>
                <a:cubicBezTo>
                  <a:pt x="448" y="83"/>
                  <a:pt x="450" y="82"/>
                  <a:pt x="452" y="81"/>
                </a:cubicBezTo>
                <a:close/>
                <a:moveTo>
                  <a:pt x="198" y="285"/>
                </a:moveTo>
                <a:cubicBezTo>
                  <a:pt x="262" y="269"/>
                  <a:pt x="262" y="269"/>
                  <a:pt x="262" y="269"/>
                </a:cubicBezTo>
                <a:cubicBezTo>
                  <a:pt x="266" y="268"/>
                  <a:pt x="269" y="264"/>
                  <a:pt x="268" y="259"/>
                </a:cubicBezTo>
                <a:cubicBezTo>
                  <a:pt x="267" y="255"/>
                  <a:pt x="262" y="252"/>
                  <a:pt x="258" y="253"/>
                </a:cubicBezTo>
                <a:cubicBezTo>
                  <a:pt x="207" y="266"/>
                  <a:pt x="207" y="266"/>
                  <a:pt x="207" y="266"/>
                </a:cubicBezTo>
                <a:cubicBezTo>
                  <a:pt x="219" y="215"/>
                  <a:pt x="219" y="215"/>
                  <a:pt x="219" y="215"/>
                </a:cubicBezTo>
                <a:cubicBezTo>
                  <a:pt x="220" y="210"/>
                  <a:pt x="218" y="206"/>
                  <a:pt x="214" y="205"/>
                </a:cubicBezTo>
                <a:cubicBezTo>
                  <a:pt x="209" y="204"/>
                  <a:pt x="205" y="207"/>
                  <a:pt x="204" y="211"/>
                </a:cubicBezTo>
                <a:cubicBezTo>
                  <a:pt x="188" y="275"/>
                  <a:pt x="188" y="275"/>
                  <a:pt x="188" y="275"/>
                </a:cubicBezTo>
                <a:cubicBezTo>
                  <a:pt x="187" y="278"/>
                  <a:pt x="188" y="281"/>
                  <a:pt x="190" y="283"/>
                </a:cubicBezTo>
                <a:cubicBezTo>
                  <a:pt x="192" y="284"/>
                  <a:pt x="194" y="285"/>
                  <a:pt x="196" y="285"/>
                </a:cubicBezTo>
                <a:cubicBezTo>
                  <a:pt x="196" y="285"/>
                  <a:pt x="197" y="285"/>
                  <a:pt x="198" y="285"/>
                </a:cubicBezTo>
                <a:close/>
                <a:moveTo>
                  <a:pt x="185" y="299"/>
                </a:moveTo>
                <a:cubicBezTo>
                  <a:pt x="201" y="283"/>
                  <a:pt x="201" y="283"/>
                  <a:pt x="201" y="283"/>
                </a:cubicBezTo>
                <a:cubicBezTo>
                  <a:pt x="205" y="279"/>
                  <a:pt x="205" y="274"/>
                  <a:pt x="201" y="271"/>
                </a:cubicBezTo>
                <a:cubicBezTo>
                  <a:pt x="198" y="268"/>
                  <a:pt x="193" y="268"/>
                  <a:pt x="190" y="271"/>
                </a:cubicBezTo>
                <a:cubicBezTo>
                  <a:pt x="174" y="288"/>
                  <a:pt x="174" y="288"/>
                  <a:pt x="174" y="288"/>
                </a:cubicBezTo>
                <a:cubicBezTo>
                  <a:pt x="171" y="291"/>
                  <a:pt x="171" y="296"/>
                  <a:pt x="174" y="299"/>
                </a:cubicBezTo>
                <a:cubicBezTo>
                  <a:pt x="175" y="301"/>
                  <a:pt x="177" y="301"/>
                  <a:pt x="179" y="301"/>
                </a:cubicBezTo>
                <a:cubicBezTo>
                  <a:pt x="181" y="301"/>
                  <a:pt x="183" y="301"/>
                  <a:pt x="185" y="29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67" name="Oval 6"/>
          <p:cNvSpPr>
            <a:spLocks noChangeArrowheads="1"/>
          </p:cNvSpPr>
          <p:nvPr/>
        </p:nvSpPr>
        <p:spPr bwMode="auto">
          <a:xfrm>
            <a:off x="4736505" y="3026868"/>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68" name="Freeform 18"/>
          <p:cNvSpPr>
            <a:spLocks noEditPoints="1"/>
          </p:cNvSpPr>
          <p:nvPr/>
        </p:nvSpPr>
        <p:spPr bwMode="auto">
          <a:xfrm>
            <a:off x="4857210" y="3154360"/>
            <a:ext cx="581222" cy="497840"/>
          </a:xfrm>
          <a:custGeom>
            <a:avLst/>
            <a:gdLst>
              <a:gd name="T0" fmla="*/ 699 w 750"/>
              <a:gd name="T1" fmla="*/ 563 h 643"/>
              <a:gd name="T2" fmla="*/ 675 w 750"/>
              <a:gd name="T3" fmla="*/ 595 h 643"/>
              <a:gd name="T4" fmla="*/ 669 w 750"/>
              <a:gd name="T5" fmla="*/ 584 h 643"/>
              <a:gd name="T6" fmla="*/ 633 w 750"/>
              <a:gd name="T7" fmla="*/ 532 h 643"/>
              <a:gd name="T8" fmla="*/ 640 w 750"/>
              <a:gd name="T9" fmla="*/ 520 h 643"/>
              <a:gd name="T10" fmla="*/ 736 w 750"/>
              <a:gd name="T11" fmla="*/ 382 h 643"/>
              <a:gd name="T12" fmla="*/ 670 w 750"/>
              <a:gd name="T13" fmla="*/ 375 h 643"/>
              <a:gd name="T14" fmla="*/ 736 w 750"/>
              <a:gd name="T15" fmla="*/ 368 h 643"/>
              <a:gd name="T16" fmla="*/ 640 w 750"/>
              <a:gd name="T17" fmla="*/ 230 h 643"/>
              <a:gd name="T18" fmla="*/ 631 w 750"/>
              <a:gd name="T19" fmla="*/ 228 h 643"/>
              <a:gd name="T20" fmla="*/ 684 w 750"/>
              <a:gd name="T21" fmla="*/ 189 h 643"/>
              <a:gd name="T22" fmla="*/ 532 w 750"/>
              <a:gd name="T23" fmla="*/ 117 h 643"/>
              <a:gd name="T24" fmla="*/ 523 w 750"/>
              <a:gd name="T25" fmla="*/ 119 h 643"/>
              <a:gd name="T26" fmla="*/ 549 w 750"/>
              <a:gd name="T27" fmla="*/ 59 h 643"/>
              <a:gd name="T28" fmla="*/ 382 w 750"/>
              <a:gd name="T29" fmla="*/ 73 h 643"/>
              <a:gd name="T30" fmla="*/ 368 w 750"/>
              <a:gd name="T31" fmla="*/ 73 h 643"/>
              <a:gd name="T32" fmla="*/ 201 w 750"/>
              <a:gd name="T33" fmla="*/ 59 h 643"/>
              <a:gd name="T34" fmla="*/ 227 w 750"/>
              <a:gd name="T35" fmla="*/ 119 h 643"/>
              <a:gd name="T36" fmla="*/ 218 w 750"/>
              <a:gd name="T37" fmla="*/ 117 h 643"/>
              <a:gd name="T38" fmla="*/ 66 w 750"/>
              <a:gd name="T39" fmla="*/ 189 h 643"/>
              <a:gd name="T40" fmla="*/ 119 w 750"/>
              <a:gd name="T41" fmla="*/ 228 h 643"/>
              <a:gd name="T42" fmla="*/ 110 w 750"/>
              <a:gd name="T43" fmla="*/ 230 h 643"/>
              <a:gd name="T44" fmla="*/ 14 w 750"/>
              <a:gd name="T45" fmla="*/ 368 h 643"/>
              <a:gd name="T46" fmla="*/ 80 w 750"/>
              <a:gd name="T47" fmla="*/ 375 h 643"/>
              <a:gd name="T48" fmla="*/ 14 w 750"/>
              <a:gd name="T49" fmla="*/ 382 h 643"/>
              <a:gd name="T50" fmla="*/ 110 w 750"/>
              <a:gd name="T51" fmla="*/ 520 h 643"/>
              <a:gd name="T52" fmla="*/ 117 w 750"/>
              <a:gd name="T53" fmla="*/ 532 h 643"/>
              <a:gd name="T54" fmla="*/ 81 w 750"/>
              <a:gd name="T55" fmla="*/ 584 h 643"/>
              <a:gd name="T56" fmla="*/ 69 w 750"/>
              <a:gd name="T57" fmla="*/ 592 h 643"/>
              <a:gd name="T58" fmla="*/ 50 w 750"/>
              <a:gd name="T59" fmla="*/ 563 h 643"/>
              <a:gd name="T60" fmla="*/ 0 w 750"/>
              <a:gd name="T61" fmla="*/ 375 h 643"/>
              <a:gd name="T62" fmla="*/ 50 w 750"/>
              <a:gd name="T63" fmla="*/ 188 h 643"/>
              <a:gd name="T64" fmla="*/ 186 w 750"/>
              <a:gd name="T65" fmla="*/ 51 h 643"/>
              <a:gd name="T66" fmla="*/ 189 w 750"/>
              <a:gd name="T67" fmla="*/ 50 h 643"/>
              <a:gd name="T68" fmla="*/ 561 w 750"/>
              <a:gd name="T69" fmla="*/ 50 h 643"/>
              <a:gd name="T70" fmla="*/ 564 w 750"/>
              <a:gd name="T71" fmla="*/ 51 h 643"/>
              <a:gd name="T72" fmla="*/ 700 w 750"/>
              <a:gd name="T73" fmla="*/ 188 h 643"/>
              <a:gd name="T74" fmla="*/ 750 w 750"/>
              <a:gd name="T75" fmla="*/ 375 h 643"/>
              <a:gd name="T76" fmla="*/ 700 w 750"/>
              <a:gd name="T77" fmla="*/ 563 h 643"/>
              <a:gd name="T78" fmla="*/ 533 w 750"/>
              <a:gd name="T79" fmla="*/ 636 h 643"/>
              <a:gd name="T80" fmla="*/ 224 w 750"/>
              <a:gd name="T81" fmla="*/ 643 h 643"/>
              <a:gd name="T82" fmla="*/ 217 w 750"/>
              <a:gd name="T83" fmla="*/ 560 h 643"/>
              <a:gd name="T84" fmla="*/ 526 w 750"/>
              <a:gd name="T85" fmla="*/ 553 h 643"/>
              <a:gd name="T86" fmla="*/ 519 w 750"/>
              <a:gd name="T87" fmla="*/ 567 h 643"/>
              <a:gd name="T88" fmla="*/ 231 w 750"/>
              <a:gd name="T89" fmla="*/ 629 h 643"/>
              <a:gd name="T90" fmla="*/ 519 w 750"/>
              <a:gd name="T91" fmla="*/ 567 h 643"/>
              <a:gd name="T92" fmla="*/ 577 w 750"/>
              <a:gd name="T93" fmla="*/ 267 h 643"/>
              <a:gd name="T94" fmla="*/ 449 w 750"/>
              <a:gd name="T95" fmla="*/ 375 h 643"/>
              <a:gd name="T96" fmla="*/ 301 w 750"/>
              <a:gd name="T97" fmla="*/ 375 h 643"/>
              <a:gd name="T98" fmla="*/ 435 w 750"/>
              <a:gd name="T99" fmla="*/ 332 h 643"/>
              <a:gd name="T100" fmla="*/ 579 w 750"/>
              <a:gd name="T101" fmla="*/ 257 h 643"/>
              <a:gd name="T102" fmla="*/ 375 w 750"/>
              <a:gd name="T103" fmla="*/ 315 h 643"/>
              <a:gd name="T104" fmla="*/ 375 w 750"/>
              <a:gd name="T105" fmla="*/ 43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643">
                <a:moveTo>
                  <a:pt x="700" y="563"/>
                </a:moveTo>
                <a:cubicBezTo>
                  <a:pt x="699" y="563"/>
                  <a:pt x="699" y="563"/>
                  <a:pt x="699" y="563"/>
                </a:cubicBezTo>
                <a:cubicBezTo>
                  <a:pt x="693" y="573"/>
                  <a:pt x="687" y="583"/>
                  <a:pt x="680" y="592"/>
                </a:cubicBezTo>
                <a:cubicBezTo>
                  <a:pt x="679" y="594"/>
                  <a:pt x="677" y="595"/>
                  <a:pt x="675" y="595"/>
                </a:cubicBezTo>
                <a:cubicBezTo>
                  <a:pt x="673" y="595"/>
                  <a:pt x="672" y="595"/>
                  <a:pt x="671" y="594"/>
                </a:cubicBezTo>
                <a:cubicBezTo>
                  <a:pt x="667" y="592"/>
                  <a:pt x="667" y="587"/>
                  <a:pt x="669" y="584"/>
                </a:cubicBezTo>
                <a:cubicBezTo>
                  <a:pt x="674" y="577"/>
                  <a:pt x="679" y="569"/>
                  <a:pt x="684" y="562"/>
                </a:cubicBezTo>
                <a:cubicBezTo>
                  <a:pt x="633" y="532"/>
                  <a:pt x="633" y="532"/>
                  <a:pt x="633" y="532"/>
                </a:cubicBezTo>
                <a:cubicBezTo>
                  <a:pt x="630" y="530"/>
                  <a:pt x="629" y="526"/>
                  <a:pt x="631" y="523"/>
                </a:cubicBezTo>
                <a:cubicBezTo>
                  <a:pt x="633" y="520"/>
                  <a:pt x="637" y="518"/>
                  <a:pt x="640" y="520"/>
                </a:cubicBezTo>
                <a:cubicBezTo>
                  <a:pt x="691" y="550"/>
                  <a:pt x="691" y="550"/>
                  <a:pt x="691" y="550"/>
                </a:cubicBezTo>
                <a:cubicBezTo>
                  <a:pt x="719" y="498"/>
                  <a:pt x="734" y="441"/>
                  <a:pt x="736" y="382"/>
                </a:cubicBezTo>
                <a:cubicBezTo>
                  <a:pt x="677" y="382"/>
                  <a:pt x="677" y="382"/>
                  <a:pt x="677" y="382"/>
                </a:cubicBezTo>
                <a:cubicBezTo>
                  <a:pt x="673" y="382"/>
                  <a:pt x="670" y="379"/>
                  <a:pt x="670" y="375"/>
                </a:cubicBezTo>
                <a:cubicBezTo>
                  <a:pt x="670" y="371"/>
                  <a:pt x="673" y="368"/>
                  <a:pt x="677" y="368"/>
                </a:cubicBezTo>
                <a:cubicBezTo>
                  <a:pt x="736" y="368"/>
                  <a:pt x="736" y="368"/>
                  <a:pt x="736" y="368"/>
                </a:cubicBezTo>
                <a:cubicBezTo>
                  <a:pt x="735" y="308"/>
                  <a:pt x="718" y="251"/>
                  <a:pt x="691" y="201"/>
                </a:cubicBezTo>
                <a:cubicBezTo>
                  <a:pt x="640" y="230"/>
                  <a:pt x="640" y="230"/>
                  <a:pt x="640" y="230"/>
                </a:cubicBezTo>
                <a:cubicBezTo>
                  <a:pt x="639" y="231"/>
                  <a:pt x="638" y="231"/>
                  <a:pt x="637" y="231"/>
                </a:cubicBezTo>
                <a:cubicBezTo>
                  <a:pt x="634" y="231"/>
                  <a:pt x="632" y="230"/>
                  <a:pt x="631" y="228"/>
                </a:cubicBezTo>
                <a:cubicBezTo>
                  <a:pt x="629" y="224"/>
                  <a:pt x="630" y="220"/>
                  <a:pt x="633" y="218"/>
                </a:cubicBezTo>
                <a:cubicBezTo>
                  <a:pt x="684" y="189"/>
                  <a:pt x="684" y="189"/>
                  <a:pt x="684" y="189"/>
                </a:cubicBezTo>
                <a:cubicBezTo>
                  <a:pt x="653" y="139"/>
                  <a:pt x="611" y="97"/>
                  <a:pt x="561" y="66"/>
                </a:cubicBezTo>
                <a:cubicBezTo>
                  <a:pt x="532" y="117"/>
                  <a:pt x="532" y="117"/>
                  <a:pt x="532" y="117"/>
                </a:cubicBezTo>
                <a:cubicBezTo>
                  <a:pt x="531" y="119"/>
                  <a:pt x="528" y="120"/>
                  <a:pt x="526" y="120"/>
                </a:cubicBezTo>
                <a:cubicBezTo>
                  <a:pt x="525" y="120"/>
                  <a:pt x="524" y="120"/>
                  <a:pt x="523" y="119"/>
                </a:cubicBezTo>
                <a:cubicBezTo>
                  <a:pt x="519" y="118"/>
                  <a:pt x="518" y="113"/>
                  <a:pt x="520" y="110"/>
                </a:cubicBezTo>
                <a:cubicBezTo>
                  <a:pt x="549" y="59"/>
                  <a:pt x="549" y="59"/>
                  <a:pt x="549" y="59"/>
                </a:cubicBezTo>
                <a:cubicBezTo>
                  <a:pt x="499" y="32"/>
                  <a:pt x="442" y="16"/>
                  <a:pt x="382" y="14"/>
                </a:cubicBezTo>
                <a:cubicBezTo>
                  <a:pt x="382" y="73"/>
                  <a:pt x="382" y="73"/>
                  <a:pt x="382" y="73"/>
                </a:cubicBezTo>
                <a:cubicBezTo>
                  <a:pt x="382" y="77"/>
                  <a:pt x="379" y="80"/>
                  <a:pt x="375" y="80"/>
                </a:cubicBezTo>
                <a:cubicBezTo>
                  <a:pt x="371" y="80"/>
                  <a:pt x="368" y="77"/>
                  <a:pt x="368" y="73"/>
                </a:cubicBezTo>
                <a:cubicBezTo>
                  <a:pt x="368" y="14"/>
                  <a:pt x="368" y="14"/>
                  <a:pt x="368" y="14"/>
                </a:cubicBezTo>
                <a:cubicBezTo>
                  <a:pt x="307" y="16"/>
                  <a:pt x="250" y="32"/>
                  <a:pt x="201" y="59"/>
                </a:cubicBezTo>
                <a:cubicBezTo>
                  <a:pt x="230" y="110"/>
                  <a:pt x="230" y="110"/>
                  <a:pt x="230" y="110"/>
                </a:cubicBezTo>
                <a:cubicBezTo>
                  <a:pt x="232" y="113"/>
                  <a:pt x="231" y="118"/>
                  <a:pt x="227" y="119"/>
                </a:cubicBezTo>
                <a:cubicBezTo>
                  <a:pt x="226" y="120"/>
                  <a:pt x="225" y="120"/>
                  <a:pt x="224" y="120"/>
                </a:cubicBezTo>
                <a:cubicBezTo>
                  <a:pt x="221" y="120"/>
                  <a:pt x="219" y="119"/>
                  <a:pt x="218" y="117"/>
                </a:cubicBezTo>
                <a:cubicBezTo>
                  <a:pt x="189" y="66"/>
                  <a:pt x="189" y="66"/>
                  <a:pt x="189" y="66"/>
                </a:cubicBezTo>
                <a:cubicBezTo>
                  <a:pt x="139" y="97"/>
                  <a:pt x="96" y="139"/>
                  <a:pt x="66" y="189"/>
                </a:cubicBezTo>
                <a:cubicBezTo>
                  <a:pt x="117" y="218"/>
                  <a:pt x="117" y="218"/>
                  <a:pt x="117" y="218"/>
                </a:cubicBezTo>
                <a:cubicBezTo>
                  <a:pt x="120" y="220"/>
                  <a:pt x="121" y="224"/>
                  <a:pt x="119" y="228"/>
                </a:cubicBezTo>
                <a:cubicBezTo>
                  <a:pt x="118" y="230"/>
                  <a:pt x="116" y="231"/>
                  <a:pt x="113" y="231"/>
                </a:cubicBezTo>
                <a:cubicBezTo>
                  <a:pt x="112" y="231"/>
                  <a:pt x="111" y="231"/>
                  <a:pt x="110" y="230"/>
                </a:cubicBezTo>
                <a:cubicBezTo>
                  <a:pt x="59" y="201"/>
                  <a:pt x="59" y="201"/>
                  <a:pt x="59" y="201"/>
                </a:cubicBezTo>
                <a:cubicBezTo>
                  <a:pt x="32" y="251"/>
                  <a:pt x="15" y="308"/>
                  <a:pt x="14" y="368"/>
                </a:cubicBezTo>
                <a:cubicBezTo>
                  <a:pt x="73" y="368"/>
                  <a:pt x="73" y="368"/>
                  <a:pt x="73" y="368"/>
                </a:cubicBezTo>
                <a:cubicBezTo>
                  <a:pt x="76" y="368"/>
                  <a:pt x="80" y="371"/>
                  <a:pt x="80" y="375"/>
                </a:cubicBezTo>
                <a:cubicBezTo>
                  <a:pt x="80" y="379"/>
                  <a:pt x="76" y="382"/>
                  <a:pt x="73" y="382"/>
                </a:cubicBezTo>
                <a:cubicBezTo>
                  <a:pt x="14" y="382"/>
                  <a:pt x="14" y="382"/>
                  <a:pt x="14" y="382"/>
                </a:cubicBezTo>
                <a:cubicBezTo>
                  <a:pt x="15" y="441"/>
                  <a:pt x="31" y="498"/>
                  <a:pt x="59" y="550"/>
                </a:cubicBezTo>
                <a:cubicBezTo>
                  <a:pt x="110" y="520"/>
                  <a:pt x="110" y="520"/>
                  <a:pt x="110" y="520"/>
                </a:cubicBezTo>
                <a:cubicBezTo>
                  <a:pt x="113" y="518"/>
                  <a:pt x="117" y="520"/>
                  <a:pt x="119" y="523"/>
                </a:cubicBezTo>
                <a:cubicBezTo>
                  <a:pt x="121" y="526"/>
                  <a:pt x="120" y="530"/>
                  <a:pt x="117" y="532"/>
                </a:cubicBezTo>
                <a:cubicBezTo>
                  <a:pt x="66" y="562"/>
                  <a:pt x="66" y="562"/>
                  <a:pt x="66" y="562"/>
                </a:cubicBezTo>
                <a:cubicBezTo>
                  <a:pt x="71" y="569"/>
                  <a:pt x="76" y="577"/>
                  <a:pt x="81" y="584"/>
                </a:cubicBezTo>
                <a:cubicBezTo>
                  <a:pt x="83" y="587"/>
                  <a:pt x="82" y="592"/>
                  <a:pt x="79" y="594"/>
                </a:cubicBezTo>
                <a:cubicBezTo>
                  <a:pt x="76" y="596"/>
                  <a:pt x="72" y="595"/>
                  <a:pt x="69" y="592"/>
                </a:cubicBezTo>
                <a:cubicBezTo>
                  <a:pt x="63" y="583"/>
                  <a:pt x="56" y="573"/>
                  <a:pt x="51" y="563"/>
                </a:cubicBezTo>
                <a:cubicBezTo>
                  <a:pt x="51" y="563"/>
                  <a:pt x="50" y="563"/>
                  <a:pt x="50" y="563"/>
                </a:cubicBezTo>
                <a:cubicBezTo>
                  <a:pt x="50" y="562"/>
                  <a:pt x="50" y="562"/>
                  <a:pt x="50" y="562"/>
                </a:cubicBezTo>
                <a:cubicBezTo>
                  <a:pt x="17" y="505"/>
                  <a:pt x="0" y="441"/>
                  <a:pt x="0" y="375"/>
                </a:cubicBezTo>
                <a:cubicBezTo>
                  <a:pt x="0" y="307"/>
                  <a:pt x="18" y="244"/>
                  <a:pt x="50" y="189"/>
                </a:cubicBezTo>
                <a:cubicBezTo>
                  <a:pt x="50" y="189"/>
                  <a:pt x="50" y="188"/>
                  <a:pt x="50" y="188"/>
                </a:cubicBezTo>
                <a:cubicBezTo>
                  <a:pt x="51" y="187"/>
                  <a:pt x="51" y="187"/>
                  <a:pt x="51" y="187"/>
                </a:cubicBezTo>
                <a:cubicBezTo>
                  <a:pt x="84" y="131"/>
                  <a:pt x="130" y="84"/>
                  <a:pt x="186" y="51"/>
                </a:cubicBezTo>
                <a:cubicBezTo>
                  <a:pt x="187" y="51"/>
                  <a:pt x="187" y="51"/>
                  <a:pt x="187" y="51"/>
                </a:cubicBezTo>
                <a:cubicBezTo>
                  <a:pt x="188" y="50"/>
                  <a:pt x="188" y="50"/>
                  <a:pt x="189" y="50"/>
                </a:cubicBezTo>
                <a:cubicBezTo>
                  <a:pt x="244" y="18"/>
                  <a:pt x="307" y="0"/>
                  <a:pt x="375" y="0"/>
                </a:cubicBezTo>
                <a:cubicBezTo>
                  <a:pt x="443" y="0"/>
                  <a:pt x="506" y="18"/>
                  <a:pt x="561" y="50"/>
                </a:cubicBezTo>
                <a:cubicBezTo>
                  <a:pt x="562" y="50"/>
                  <a:pt x="562" y="50"/>
                  <a:pt x="562" y="51"/>
                </a:cubicBezTo>
                <a:cubicBezTo>
                  <a:pt x="563" y="51"/>
                  <a:pt x="563" y="51"/>
                  <a:pt x="564" y="51"/>
                </a:cubicBezTo>
                <a:cubicBezTo>
                  <a:pt x="619" y="84"/>
                  <a:pt x="666" y="131"/>
                  <a:pt x="699" y="187"/>
                </a:cubicBezTo>
                <a:cubicBezTo>
                  <a:pt x="699" y="187"/>
                  <a:pt x="699" y="187"/>
                  <a:pt x="700" y="188"/>
                </a:cubicBezTo>
                <a:cubicBezTo>
                  <a:pt x="700" y="188"/>
                  <a:pt x="700" y="189"/>
                  <a:pt x="700" y="189"/>
                </a:cubicBezTo>
                <a:cubicBezTo>
                  <a:pt x="732" y="244"/>
                  <a:pt x="750" y="307"/>
                  <a:pt x="750" y="375"/>
                </a:cubicBezTo>
                <a:cubicBezTo>
                  <a:pt x="750" y="441"/>
                  <a:pt x="733" y="505"/>
                  <a:pt x="700" y="562"/>
                </a:cubicBezTo>
                <a:cubicBezTo>
                  <a:pt x="700" y="562"/>
                  <a:pt x="700" y="562"/>
                  <a:pt x="700" y="563"/>
                </a:cubicBezTo>
                <a:close/>
                <a:moveTo>
                  <a:pt x="533" y="560"/>
                </a:moveTo>
                <a:cubicBezTo>
                  <a:pt x="533" y="636"/>
                  <a:pt x="533" y="636"/>
                  <a:pt x="533" y="636"/>
                </a:cubicBezTo>
                <a:cubicBezTo>
                  <a:pt x="533" y="640"/>
                  <a:pt x="530" y="643"/>
                  <a:pt x="526" y="643"/>
                </a:cubicBezTo>
                <a:cubicBezTo>
                  <a:pt x="224" y="643"/>
                  <a:pt x="224" y="643"/>
                  <a:pt x="224" y="643"/>
                </a:cubicBezTo>
                <a:cubicBezTo>
                  <a:pt x="220" y="643"/>
                  <a:pt x="217" y="640"/>
                  <a:pt x="217" y="636"/>
                </a:cubicBezTo>
                <a:cubicBezTo>
                  <a:pt x="217" y="560"/>
                  <a:pt x="217" y="560"/>
                  <a:pt x="217" y="560"/>
                </a:cubicBezTo>
                <a:cubicBezTo>
                  <a:pt x="217" y="556"/>
                  <a:pt x="220" y="553"/>
                  <a:pt x="224" y="553"/>
                </a:cubicBezTo>
                <a:cubicBezTo>
                  <a:pt x="526" y="553"/>
                  <a:pt x="526" y="553"/>
                  <a:pt x="526" y="553"/>
                </a:cubicBezTo>
                <a:cubicBezTo>
                  <a:pt x="530" y="553"/>
                  <a:pt x="533" y="556"/>
                  <a:pt x="533" y="560"/>
                </a:cubicBezTo>
                <a:close/>
                <a:moveTo>
                  <a:pt x="519" y="567"/>
                </a:moveTo>
                <a:cubicBezTo>
                  <a:pt x="231" y="567"/>
                  <a:pt x="231" y="567"/>
                  <a:pt x="231" y="567"/>
                </a:cubicBezTo>
                <a:cubicBezTo>
                  <a:pt x="231" y="629"/>
                  <a:pt x="231" y="629"/>
                  <a:pt x="231" y="629"/>
                </a:cubicBezTo>
                <a:cubicBezTo>
                  <a:pt x="519" y="629"/>
                  <a:pt x="519" y="629"/>
                  <a:pt x="519" y="629"/>
                </a:cubicBezTo>
                <a:lnTo>
                  <a:pt x="519" y="567"/>
                </a:lnTo>
                <a:close/>
                <a:moveTo>
                  <a:pt x="579" y="257"/>
                </a:moveTo>
                <a:cubicBezTo>
                  <a:pt x="581" y="261"/>
                  <a:pt x="580" y="265"/>
                  <a:pt x="577" y="267"/>
                </a:cubicBezTo>
                <a:cubicBezTo>
                  <a:pt x="442" y="344"/>
                  <a:pt x="442" y="344"/>
                  <a:pt x="442" y="344"/>
                </a:cubicBezTo>
                <a:cubicBezTo>
                  <a:pt x="447" y="354"/>
                  <a:pt x="449" y="364"/>
                  <a:pt x="449" y="375"/>
                </a:cubicBezTo>
                <a:cubicBezTo>
                  <a:pt x="449" y="416"/>
                  <a:pt x="416" y="449"/>
                  <a:pt x="375" y="449"/>
                </a:cubicBezTo>
                <a:cubicBezTo>
                  <a:pt x="334" y="449"/>
                  <a:pt x="301" y="416"/>
                  <a:pt x="301" y="375"/>
                </a:cubicBezTo>
                <a:cubicBezTo>
                  <a:pt x="301" y="334"/>
                  <a:pt x="334" y="301"/>
                  <a:pt x="375" y="301"/>
                </a:cubicBezTo>
                <a:cubicBezTo>
                  <a:pt x="400" y="301"/>
                  <a:pt x="422" y="313"/>
                  <a:pt x="435" y="332"/>
                </a:cubicBezTo>
                <a:cubicBezTo>
                  <a:pt x="570" y="255"/>
                  <a:pt x="570" y="255"/>
                  <a:pt x="570" y="255"/>
                </a:cubicBezTo>
                <a:cubicBezTo>
                  <a:pt x="573" y="253"/>
                  <a:pt x="577" y="254"/>
                  <a:pt x="579" y="257"/>
                </a:cubicBezTo>
                <a:close/>
                <a:moveTo>
                  <a:pt x="435" y="375"/>
                </a:moveTo>
                <a:cubicBezTo>
                  <a:pt x="435" y="342"/>
                  <a:pt x="408" y="315"/>
                  <a:pt x="375" y="315"/>
                </a:cubicBezTo>
                <a:cubicBezTo>
                  <a:pt x="342" y="315"/>
                  <a:pt x="315" y="342"/>
                  <a:pt x="315" y="375"/>
                </a:cubicBezTo>
                <a:cubicBezTo>
                  <a:pt x="315" y="408"/>
                  <a:pt x="342" y="435"/>
                  <a:pt x="375" y="435"/>
                </a:cubicBezTo>
                <a:cubicBezTo>
                  <a:pt x="408" y="435"/>
                  <a:pt x="435" y="408"/>
                  <a:pt x="435" y="37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69" name="Oval 7"/>
          <p:cNvSpPr>
            <a:spLocks noChangeArrowheads="1"/>
          </p:cNvSpPr>
          <p:nvPr/>
        </p:nvSpPr>
        <p:spPr bwMode="auto">
          <a:xfrm>
            <a:off x="3358306" y="3029214"/>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70" name="Freeform 25"/>
          <p:cNvSpPr>
            <a:spLocks noEditPoints="1"/>
          </p:cNvSpPr>
          <p:nvPr/>
        </p:nvSpPr>
        <p:spPr bwMode="auto">
          <a:xfrm>
            <a:off x="3602020" y="3210030"/>
            <a:ext cx="334556" cy="461816"/>
          </a:xfrm>
          <a:custGeom>
            <a:avLst/>
            <a:gdLst>
              <a:gd name="T0" fmla="*/ 289 w 290"/>
              <a:gd name="T1" fmla="*/ 111 h 400"/>
              <a:gd name="T2" fmla="*/ 184 w 290"/>
              <a:gd name="T3" fmla="*/ 1 h 400"/>
              <a:gd name="T4" fmla="*/ 180 w 290"/>
              <a:gd name="T5" fmla="*/ 0 h 400"/>
              <a:gd name="T6" fmla="*/ 5 w 290"/>
              <a:gd name="T7" fmla="*/ 0 h 400"/>
              <a:gd name="T8" fmla="*/ 0 w 290"/>
              <a:gd name="T9" fmla="*/ 5 h 400"/>
              <a:gd name="T10" fmla="*/ 0 w 290"/>
              <a:gd name="T11" fmla="*/ 395 h 400"/>
              <a:gd name="T12" fmla="*/ 5 w 290"/>
              <a:gd name="T13" fmla="*/ 400 h 400"/>
              <a:gd name="T14" fmla="*/ 286 w 290"/>
              <a:gd name="T15" fmla="*/ 400 h 400"/>
              <a:gd name="T16" fmla="*/ 290 w 290"/>
              <a:gd name="T17" fmla="*/ 395 h 400"/>
              <a:gd name="T18" fmla="*/ 290 w 290"/>
              <a:gd name="T19" fmla="*/ 114 h 400"/>
              <a:gd name="T20" fmla="*/ 289 w 290"/>
              <a:gd name="T21" fmla="*/ 111 h 400"/>
              <a:gd name="T22" fmla="*/ 281 w 290"/>
              <a:gd name="T23" fmla="*/ 390 h 400"/>
              <a:gd name="T24" fmla="*/ 9 w 290"/>
              <a:gd name="T25" fmla="*/ 390 h 400"/>
              <a:gd name="T26" fmla="*/ 9 w 290"/>
              <a:gd name="T27" fmla="*/ 9 h 400"/>
              <a:gd name="T28" fmla="*/ 178 w 290"/>
              <a:gd name="T29" fmla="*/ 9 h 400"/>
              <a:gd name="T30" fmla="*/ 281 w 290"/>
              <a:gd name="T31" fmla="*/ 116 h 400"/>
              <a:gd name="T32" fmla="*/ 281 w 290"/>
              <a:gd name="T33" fmla="*/ 390 h 400"/>
              <a:gd name="T34" fmla="*/ 47 w 290"/>
              <a:gd name="T35" fmla="*/ 228 h 400"/>
              <a:gd name="T36" fmla="*/ 47 w 290"/>
              <a:gd name="T37" fmla="*/ 314 h 400"/>
              <a:gd name="T38" fmla="*/ 98 w 290"/>
              <a:gd name="T39" fmla="*/ 365 h 400"/>
              <a:gd name="T40" fmla="*/ 190 w 290"/>
              <a:gd name="T41" fmla="*/ 365 h 400"/>
              <a:gd name="T42" fmla="*/ 241 w 290"/>
              <a:gd name="T43" fmla="*/ 314 h 400"/>
              <a:gd name="T44" fmla="*/ 241 w 290"/>
              <a:gd name="T45" fmla="*/ 228 h 400"/>
              <a:gd name="T46" fmla="*/ 190 w 290"/>
              <a:gd name="T47" fmla="*/ 177 h 400"/>
              <a:gd name="T48" fmla="*/ 98 w 290"/>
              <a:gd name="T49" fmla="*/ 177 h 400"/>
              <a:gd name="T50" fmla="*/ 47 w 290"/>
              <a:gd name="T51" fmla="*/ 228 h 400"/>
              <a:gd name="T52" fmla="*/ 107 w 290"/>
              <a:gd name="T53" fmla="*/ 356 h 400"/>
              <a:gd name="T54" fmla="*/ 98 w 290"/>
              <a:gd name="T55" fmla="*/ 356 h 400"/>
              <a:gd name="T56" fmla="*/ 57 w 290"/>
              <a:gd name="T57" fmla="*/ 314 h 400"/>
              <a:gd name="T58" fmla="*/ 57 w 290"/>
              <a:gd name="T59" fmla="*/ 304 h 400"/>
              <a:gd name="T60" fmla="*/ 107 w 290"/>
              <a:gd name="T61" fmla="*/ 304 h 400"/>
              <a:gd name="T62" fmla="*/ 107 w 290"/>
              <a:gd name="T63" fmla="*/ 356 h 400"/>
              <a:gd name="T64" fmla="*/ 107 w 290"/>
              <a:gd name="T65" fmla="*/ 294 h 400"/>
              <a:gd name="T66" fmla="*/ 57 w 290"/>
              <a:gd name="T67" fmla="*/ 294 h 400"/>
              <a:gd name="T68" fmla="*/ 57 w 290"/>
              <a:gd name="T69" fmla="*/ 254 h 400"/>
              <a:gd name="T70" fmla="*/ 107 w 290"/>
              <a:gd name="T71" fmla="*/ 254 h 400"/>
              <a:gd name="T72" fmla="*/ 107 w 290"/>
              <a:gd name="T73" fmla="*/ 294 h 400"/>
              <a:gd name="T74" fmla="*/ 181 w 290"/>
              <a:gd name="T75" fmla="*/ 186 h 400"/>
              <a:gd name="T76" fmla="*/ 190 w 290"/>
              <a:gd name="T77" fmla="*/ 186 h 400"/>
              <a:gd name="T78" fmla="*/ 232 w 290"/>
              <a:gd name="T79" fmla="*/ 228 h 400"/>
              <a:gd name="T80" fmla="*/ 232 w 290"/>
              <a:gd name="T81" fmla="*/ 245 h 400"/>
              <a:gd name="T82" fmla="*/ 181 w 290"/>
              <a:gd name="T83" fmla="*/ 245 h 400"/>
              <a:gd name="T84" fmla="*/ 181 w 290"/>
              <a:gd name="T85" fmla="*/ 186 h 400"/>
              <a:gd name="T86" fmla="*/ 181 w 290"/>
              <a:gd name="T87" fmla="*/ 254 h 400"/>
              <a:gd name="T88" fmla="*/ 232 w 290"/>
              <a:gd name="T89" fmla="*/ 254 h 400"/>
              <a:gd name="T90" fmla="*/ 232 w 290"/>
              <a:gd name="T91" fmla="*/ 294 h 400"/>
              <a:gd name="T92" fmla="*/ 181 w 290"/>
              <a:gd name="T93" fmla="*/ 294 h 400"/>
              <a:gd name="T94" fmla="*/ 181 w 290"/>
              <a:gd name="T95" fmla="*/ 254 h 400"/>
              <a:gd name="T96" fmla="*/ 181 w 290"/>
              <a:gd name="T97" fmla="*/ 304 h 400"/>
              <a:gd name="T98" fmla="*/ 232 w 290"/>
              <a:gd name="T99" fmla="*/ 304 h 400"/>
              <a:gd name="T100" fmla="*/ 232 w 290"/>
              <a:gd name="T101" fmla="*/ 314 h 400"/>
              <a:gd name="T102" fmla="*/ 190 w 290"/>
              <a:gd name="T103" fmla="*/ 356 h 400"/>
              <a:gd name="T104" fmla="*/ 181 w 290"/>
              <a:gd name="T105" fmla="*/ 356 h 400"/>
              <a:gd name="T106" fmla="*/ 181 w 290"/>
              <a:gd name="T107" fmla="*/ 304 h 400"/>
              <a:gd name="T108" fmla="*/ 172 w 290"/>
              <a:gd name="T109" fmla="*/ 356 h 400"/>
              <a:gd name="T110" fmla="*/ 117 w 290"/>
              <a:gd name="T111" fmla="*/ 356 h 400"/>
              <a:gd name="T112" fmla="*/ 117 w 290"/>
              <a:gd name="T113" fmla="*/ 250 h 400"/>
              <a:gd name="T114" fmla="*/ 112 w 290"/>
              <a:gd name="T115" fmla="*/ 245 h 400"/>
              <a:gd name="T116" fmla="*/ 57 w 290"/>
              <a:gd name="T117" fmla="*/ 245 h 400"/>
              <a:gd name="T118" fmla="*/ 57 w 290"/>
              <a:gd name="T119" fmla="*/ 228 h 400"/>
              <a:gd name="T120" fmla="*/ 98 w 290"/>
              <a:gd name="T121" fmla="*/ 186 h 400"/>
              <a:gd name="T122" fmla="*/ 172 w 290"/>
              <a:gd name="T123" fmla="*/ 186 h 400"/>
              <a:gd name="T124" fmla="*/ 172 w 290"/>
              <a:gd name="T125" fmla="*/ 35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0" h="400">
                <a:moveTo>
                  <a:pt x="289" y="111"/>
                </a:moveTo>
                <a:cubicBezTo>
                  <a:pt x="184" y="1"/>
                  <a:pt x="184" y="1"/>
                  <a:pt x="184" y="1"/>
                </a:cubicBezTo>
                <a:cubicBezTo>
                  <a:pt x="183" y="0"/>
                  <a:pt x="182" y="0"/>
                  <a:pt x="180" y="0"/>
                </a:cubicBezTo>
                <a:cubicBezTo>
                  <a:pt x="5" y="0"/>
                  <a:pt x="5" y="0"/>
                  <a:pt x="5" y="0"/>
                </a:cubicBezTo>
                <a:cubicBezTo>
                  <a:pt x="2" y="0"/>
                  <a:pt x="0" y="2"/>
                  <a:pt x="0" y="5"/>
                </a:cubicBezTo>
                <a:cubicBezTo>
                  <a:pt x="0" y="395"/>
                  <a:pt x="0" y="395"/>
                  <a:pt x="0" y="395"/>
                </a:cubicBezTo>
                <a:cubicBezTo>
                  <a:pt x="0" y="398"/>
                  <a:pt x="2" y="400"/>
                  <a:pt x="5" y="400"/>
                </a:cubicBezTo>
                <a:cubicBezTo>
                  <a:pt x="286" y="400"/>
                  <a:pt x="286" y="400"/>
                  <a:pt x="286" y="400"/>
                </a:cubicBezTo>
                <a:cubicBezTo>
                  <a:pt x="288" y="400"/>
                  <a:pt x="290" y="398"/>
                  <a:pt x="290" y="395"/>
                </a:cubicBezTo>
                <a:cubicBezTo>
                  <a:pt x="290" y="114"/>
                  <a:pt x="290" y="114"/>
                  <a:pt x="290" y="114"/>
                </a:cubicBezTo>
                <a:cubicBezTo>
                  <a:pt x="290" y="113"/>
                  <a:pt x="290" y="112"/>
                  <a:pt x="289" y="111"/>
                </a:cubicBezTo>
                <a:close/>
                <a:moveTo>
                  <a:pt x="281" y="390"/>
                </a:moveTo>
                <a:cubicBezTo>
                  <a:pt x="9" y="390"/>
                  <a:pt x="9" y="390"/>
                  <a:pt x="9" y="390"/>
                </a:cubicBezTo>
                <a:cubicBezTo>
                  <a:pt x="9" y="9"/>
                  <a:pt x="9" y="9"/>
                  <a:pt x="9" y="9"/>
                </a:cubicBezTo>
                <a:cubicBezTo>
                  <a:pt x="178" y="9"/>
                  <a:pt x="178" y="9"/>
                  <a:pt x="178" y="9"/>
                </a:cubicBezTo>
                <a:cubicBezTo>
                  <a:pt x="281" y="116"/>
                  <a:pt x="281" y="116"/>
                  <a:pt x="281" y="116"/>
                </a:cubicBezTo>
                <a:lnTo>
                  <a:pt x="281" y="390"/>
                </a:lnTo>
                <a:close/>
                <a:moveTo>
                  <a:pt x="47" y="228"/>
                </a:moveTo>
                <a:cubicBezTo>
                  <a:pt x="47" y="314"/>
                  <a:pt x="47" y="314"/>
                  <a:pt x="47" y="314"/>
                </a:cubicBezTo>
                <a:cubicBezTo>
                  <a:pt x="47" y="342"/>
                  <a:pt x="70" y="365"/>
                  <a:pt x="98" y="365"/>
                </a:cubicBezTo>
                <a:cubicBezTo>
                  <a:pt x="190" y="365"/>
                  <a:pt x="190" y="365"/>
                  <a:pt x="190" y="365"/>
                </a:cubicBezTo>
                <a:cubicBezTo>
                  <a:pt x="219" y="365"/>
                  <a:pt x="241" y="342"/>
                  <a:pt x="241" y="314"/>
                </a:cubicBezTo>
                <a:cubicBezTo>
                  <a:pt x="241" y="228"/>
                  <a:pt x="241" y="228"/>
                  <a:pt x="241" y="228"/>
                </a:cubicBezTo>
                <a:cubicBezTo>
                  <a:pt x="241" y="200"/>
                  <a:pt x="219" y="177"/>
                  <a:pt x="190" y="177"/>
                </a:cubicBezTo>
                <a:cubicBezTo>
                  <a:pt x="98" y="177"/>
                  <a:pt x="98" y="177"/>
                  <a:pt x="98" y="177"/>
                </a:cubicBezTo>
                <a:cubicBezTo>
                  <a:pt x="70" y="177"/>
                  <a:pt x="47" y="200"/>
                  <a:pt x="47" y="228"/>
                </a:cubicBezTo>
                <a:close/>
                <a:moveTo>
                  <a:pt x="107" y="356"/>
                </a:moveTo>
                <a:cubicBezTo>
                  <a:pt x="98" y="356"/>
                  <a:pt x="98" y="356"/>
                  <a:pt x="98" y="356"/>
                </a:cubicBezTo>
                <a:cubicBezTo>
                  <a:pt x="75" y="356"/>
                  <a:pt x="57" y="337"/>
                  <a:pt x="57" y="314"/>
                </a:cubicBezTo>
                <a:cubicBezTo>
                  <a:pt x="57" y="304"/>
                  <a:pt x="57" y="304"/>
                  <a:pt x="57" y="304"/>
                </a:cubicBezTo>
                <a:cubicBezTo>
                  <a:pt x="107" y="304"/>
                  <a:pt x="107" y="304"/>
                  <a:pt x="107" y="304"/>
                </a:cubicBezTo>
                <a:lnTo>
                  <a:pt x="107" y="356"/>
                </a:lnTo>
                <a:close/>
                <a:moveTo>
                  <a:pt x="107" y="294"/>
                </a:moveTo>
                <a:cubicBezTo>
                  <a:pt x="57" y="294"/>
                  <a:pt x="57" y="294"/>
                  <a:pt x="57" y="294"/>
                </a:cubicBezTo>
                <a:cubicBezTo>
                  <a:pt x="57" y="254"/>
                  <a:pt x="57" y="254"/>
                  <a:pt x="57" y="254"/>
                </a:cubicBezTo>
                <a:cubicBezTo>
                  <a:pt x="107" y="254"/>
                  <a:pt x="107" y="254"/>
                  <a:pt x="107" y="254"/>
                </a:cubicBezTo>
                <a:lnTo>
                  <a:pt x="107" y="294"/>
                </a:lnTo>
                <a:close/>
                <a:moveTo>
                  <a:pt x="181" y="186"/>
                </a:moveTo>
                <a:cubicBezTo>
                  <a:pt x="190" y="186"/>
                  <a:pt x="190" y="186"/>
                  <a:pt x="190" y="186"/>
                </a:cubicBezTo>
                <a:cubicBezTo>
                  <a:pt x="213" y="186"/>
                  <a:pt x="232" y="205"/>
                  <a:pt x="232" y="228"/>
                </a:cubicBezTo>
                <a:cubicBezTo>
                  <a:pt x="232" y="245"/>
                  <a:pt x="232" y="245"/>
                  <a:pt x="232" y="245"/>
                </a:cubicBezTo>
                <a:cubicBezTo>
                  <a:pt x="181" y="245"/>
                  <a:pt x="181" y="245"/>
                  <a:pt x="181" y="245"/>
                </a:cubicBezTo>
                <a:lnTo>
                  <a:pt x="181" y="186"/>
                </a:lnTo>
                <a:close/>
                <a:moveTo>
                  <a:pt x="181" y="254"/>
                </a:moveTo>
                <a:cubicBezTo>
                  <a:pt x="232" y="254"/>
                  <a:pt x="232" y="254"/>
                  <a:pt x="232" y="254"/>
                </a:cubicBezTo>
                <a:cubicBezTo>
                  <a:pt x="232" y="294"/>
                  <a:pt x="232" y="294"/>
                  <a:pt x="232" y="294"/>
                </a:cubicBezTo>
                <a:cubicBezTo>
                  <a:pt x="181" y="294"/>
                  <a:pt x="181" y="294"/>
                  <a:pt x="181" y="294"/>
                </a:cubicBezTo>
                <a:lnTo>
                  <a:pt x="181" y="254"/>
                </a:lnTo>
                <a:close/>
                <a:moveTo>
                  <a:pt x="181" y="304"/>
                </a:moveTo>
                <a:cubicBezTo>
                  <a:pt x="232" y="304"/>
                  <a:pt x="232" y="304"/>
                  <a:pt x="232" y="304"/>
                </a:cubicBezTo>
                <a:cubicBezTo>
                  <a:pt x="232" y="314"/>
                  <a:pt x="232" y="314"/>
                  <a:pt x="232" y="314"/>
                </a:cubicBezTo>
                <a:cubicBezTo>
                  <a:pt x="232" y="337"/>
                  <a:pt x="213" y="356"/>
                  <a:pt x="190" y="356"/>
                </a:cubicBezTo>
                <a:cubicBezTo>
                  <a:pt x="181" y="356"/>
                  <a:pt x="181" y="356"/>
                  <a:pt x="181" y="356"/>
                </a:cubicBezTo>
                <a:lnTo>
                  <a:pt x="181" y="304"/>
                </a:lnTo>
                <a:close/>
                <a:moveTo>
                  <a:pt x="172" y="356"/>
                </a:moveTo>
                <a:cubicBezTo>
                  <a:pt x="117" y="356"/>
                  <a:pt x="117" y="356"/>
                  <a:pt x="117" y="356"/>
                </a:cubicBezTo>
                <a:cubicBezTo>
                  <a:pt x="117" y="250"/>
                  <a:pt x="117" y="250"/>
                  <a:pt x="117" y="250"/>
                </a:cubicBezTo>
                <a:cubicBezTo>
                  <a:pt x="117" y="247"/>
                  <a:pt x="115" y="245"/>
                  <a:pt x="112" y="245"/>
                </a:cubicBezTo>
                <a:cubicBezTo>
                  <a:pt x="57" y="245"/>
                  <a:pt x="57" y="245"/>
                  <a:pt x="57" y="245"/>
                </a:cubicBezTo>
                <a:cubicBezTo>
                  <a:pt x="57" y="228"/>
                  <a:pt x="57" y="228"/>
                  <a:pt x="57" y="228"/>
                </a:cubicBezTo>
                <a:cubicBezTo>
                  <a:pt x="57" y="205"/>
                  <a:pt x="75" y="186"/>
                  <a:pt x="98" y="186"/>
                </a:cubicBezTo>
                <a:cubicBezTo>
                  <a:pt x="172" y="186"/>
                  <a:pt x="172" y="186"/>
                  <a:pt x="172" y="186"/>
                </a:cubicBezTo>
                <a:lnTo>
                  <a:pt x="172" y="35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31" name="TextBox 30"/>
          <p:cNvSpPr txBox="1"/>
          <p:nvPr/>
        </p:nvSpPr>
        <p:spPr>
          <a:xfrm>
            <a:off x="4527652" y="2715795"/>
            <a:ext cx="1290919" cy="255757"/>
          </a:xfrm>
          <a:prstGeom prst="rect">
            <a:avLst/>
          </a:prstGeom>
          <a:noFill/>
        </p:spPr>
        <p:txBody>
          <a:bodyPr wrap="square" lIns="0" numCol="1" spcCol="457200" rtlCol="0">
            <a:noAutofit/>
          </a:bodyPr>
          <a:lstStyle/>
          <a:p>
            <a:pPr algn="ctr">
              <a:buClr>
                <a:schemeClr val="accent2"/>
              </a:buClr>
            </a:pPr>
            <a:r>
              <a:rPr lang="en-US" sz="1100" b="1" dirty="0" smtClean="0">
                <a:latin typeface="Raleway" panose="020B0003030101060003" pitchFamily="34" charset="0"/>
              </a:rPr>
              <a:t>CE</a:t>
            </a:r>
          </a:p>
        </p:txBody>
      </p:sp>
      <p:sp>
        <p:nvSpPr>
          <p:cNvPr id="32" name="Oval 18"/>
          <p:cNvSpPr>
            <a:spLocks noChangeArrowheads="1"/>
          </p:cNvSpPr>
          <p:nvPr/>
        </p:nvSpPr>
        <p:spPr bwMode="auto">
          <a:xfrm>
            <a:off x="4695226" y="1797131"/>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33" name="Freeform 114"/>
          <p:cNvSpPr>
            <a:spLocks noEditPoints="1"/>
          </p:cNvSpPr>
          <p:nvPr/>
        </p:nvSpPr>
        <p:spPr bwMode="auto">
          <a:xfrm>
            <a:off x="4835268" y="1962241"/>
            <a:ext cx="542877" cy="493604"/>
          </a:xfrm>
          <a:custGeom>
            <a:avLst/>
            <a:gdLst>
              <a:gd name="T0" fmla="*/ 589 w 701"/>
              <a:gd name="T1" fmla="*/ 526 h 638"/>
              <a:gd name="T2" fmla="*/ 375 w 701"/>
              <a:gd name="T3" fmla="*/ 310 h 638"/>
              <a:gd name="T4" fmla="*/ 436 w 701"/>
              <a:gd name="T5" fmla="*/ 280 h 638"/>
              <a:gd name="T6" fmla="*/ 563 w 701"/>
              <a:gd name="T7" fmla="*/ 257 h 638"/>
              <a:gd name="T8" fmla="*/ 432 w 701"/>
              <a:gd name="T9" fmla="*/ 257 h 638"/>
              <a:gd name="T10" fmla="*/ 371 w 701"/>
              <a:gd name="T11" fmla="*/ 282 h 638"/>
              <a:gd name="T12" fmla="*/ 382 w 701"/>
              <a:gd name="T13" fmla="*/ 128 h 638"/>
              <a:gd name="T14" fmla="*/ 469 w 701"/>
              <a:gd name="T15" fmla="*/ 66 h 638"/>
              <a:gd name="T16" fmla="*/ 338 w 701"/>
              <a:gd name="T17" fmla="*/ 66 h 638"/>
              <a:gd name="T18" fmla="*/ 319 w 701"/>
              <a:gd name="T19" fmla="*/ 229 h 638"/>
              <a:gd name="T20" fmla="*/ 206 w 701"/>
              <a:gd name="T21" fmla="*/ 283 h 638"/>
              <a:gd name="T22" fmla="*/ 131 w 701"/>
              <a:gd name="T23" fmla="*/ 257 h 638"/>
              <a:gd name="T24" fmla="*/ 0 w 701"/>
              <a:gd name="T25" fmla="*/ 257 h 638"/>
              <a:gd name="T26" fmla="*/ 127 w 701"/>
              <a:gd name="T27" fmla="*/ 280 h 638"/>
              <a:gd name="T28" fmla="*/ 201 w 701"/>
              <a:gd name="T29" fmla="*/ 310 h 638"/>
              <a:gd name="T30" fmla="*/ 210 w 701"/>
              <a:gd name="T31" fmla="*/ 472 h 638"/>
              <a:gd name="T32" fmla="*/ 131 w 701"/>
              <a:gd name="T33" fmla="*/ 536 h 638"/>
              <a:gd name="T34" fmla="*/ 262 w 701"/>
              <a:gd name="T35" fmla="*/ 536 h 638"/>
              <a:gd name="T36" fmla="*/ 259 w 701"/>
              <a:gd name="T37" fmla="*/ 392 h 638"/>
              <a:gd name="T38" fmla="*/ 348 w 701"/>
              <a:gd name="T39" fmla="*/ 374 h 638"/>
              <a:gd name="T40" fmla="*/ 570 w 701"/>
              <a:gd name="T41" fmla="*/ 572 h 638"/>
              <a:gd name="T42" fmla="*/ 701 w 701"/>
              <a:gd name="T43" fmla="*/ 572 h 638"/>
              <a:gd name="T44" fmla="*/ 498 w 701"/>
              <a:gd name="T45" fmla="*/ 206 h 638"/>
              <a:gd name="T46" fmla="*/ 498 w 701"/>
              <a:gd name="T47" fmla="*/ 309 h 638"/>
              <a:gd name="T48" fmla="*/ 448 w 701"/>
              <a:gd name="T49" fmla="*/ 270 h 638"/>
              <a:gd name="T50" fmla="*/ 446 w 701"/>
              <a:gd name="T51" fmla="*/ 257 h 638"/>
              <a:gd name="T52" fmla="*/ 352 w 701"/>
              <a:gd name="T53" fmla="*/ 66 h 638"/>
              <a:gd name="T54" fmla="*/ 455 w 701"/>
              <a:gd name="T55" fmla="*/ 66 h 638"/>
              <a:gd name="T56" fmla="*/ 352 w 701"/>
              <a:gd name="T57" fmla="*/ 66 h 638"/>
              <a:gd name="T58" fmla="*/ 14 w 701"/>
              <a:gd name="T59" fmla="*/ 257 h 638"/>
              <a:gd name="T60" fmla="*/ 117 w 701"/>
              <a:gd name="T61" fmla="*/ 257 h 638"/>
              <a:gd name="T62" fmla="*/ 248 w 701"/>
              <a:gd name="T63" fmla="*/ 536 h 638"/>
              <a:gd name="T64" fmla="*/ 145 w 701"/>
              <a:gd name="T65" fmla="*/ 536 h 638"/>
              <a:gd name="T66" fmla="*/ 248 w 701"/>
              <a:gd name="T67" fmla="*/ 536 h 638"/>
              <a:gd name="T68" fmla="*/ 288 w 701"/>
              <a:gd name="T69" fmla="*/ 237 h 638"/>
              <a:gd name="T70" fmla="*/ 288 w 701"/>
              <a:gd name="T71" fmla="*/ 383 h 638"/>
              <a:gd name="T72" fmla="*/ 636 w 701"/>
              <a:gd name="T73" fmla="*/ 624 h 638"/>
              <a:gd name="T74" fmla="*/ 636 w 701"/>
              <a:gd name="T75" fmla="*/ 520 h 638"/>
              <a:gd name="T76" fmla="*/ 636 w 701"/>
              <a:gd name="T77" fmla="*/ 62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1" h="638">
                <a:moveTo>
                  <a:pt x="636" y="506"/>
                </a:moveTo>
                <a:cubicBezTo>
                  <a:pt x="617" y="506"/>
                  <a:pt x="600" y="514"/>
                  <a:pt x="589" y="526"/>
                </a:cubicBezTo>
                <a:cubicBezTo>
                  <a:pt x="357" y="363"/>
                  <a:pt x="357" y="363"/>
                  <a:pt x="357" y="363"/>
                </a:cubicBezTo>
                <a:cubicBezTo>
                  <a:pt x="369" y="349"/>
                  <a:pt x="375" y="330"/>
                  <a:pt x="375" y="310"/>
                </a:cubicBezTo>
                <a:cubicBezTo>
                  <a:pt x="375" y="305"/>
                  <a:pt x="375" y="300"/>
                  <a:pt x="374" y="296"/>
                </a:cubicBezTo>
                <a:cubicBezTo>
                  <a:pt x="436" y="280"/>
                  <a:pt x="436" y="280"/>
                  <a:pt x="436" y="280"/>
                </a:cubicBezTo>
                <a:cubicBezTo>
                  <a:pt x="445" y="305"/>
                  <a:pt x="469" y="323"/>
                  <a:pt x="498" y="323"/>
                </a:cubicBezTo>
                <a:cubicBezTo>
                  <a:pt x="534" y="323"/>
                  <a:pt x="563" y="294"/>
                  <a:pt x="563" y="257"/>
                </a:cubicBezTo>
                <a:cubicBezTo>
                  <a:pt x="563" y="221"/>
                  <a:pt x="534" y="192"/>
                  <a:pt x="498" y="192"/>
                </a:cubicBezTo>
                <a:cubicBezTo>
                  <a:pt x="461" y="192"/>
                  <a:pt x="432" y="221"/>
                  <a:pt x="432" y="257"/>
                </a:cubicBezTo>
                <a:cubicBezTo>
                  <a:pt x="432" y="261"/>
                  <a:pt x="432" y="264"/>
                  <a:pt x="433" y="267"/>
                </a:cubicBezTo>
                <a:cubicBezTo>
                  <a:pt x="371" y="282"/>
                  <a:pt x="371" y="282"/>
                  <a:pt x="371" y="282"/>
                </a:cubicBezTo>
                <a:cubicBezTo>
                  <a:pt x="364" y="262"/>
                  <a:pt x="350" y="245"/>
                  <a:pt x="332" y="235"/>
                </a:cubicBezTo>
                <a:cubicBezTo>
                  <a:pt x="382" y="128"/>
                  <a:pt x="382" y="128"/>
                  <a:pt x="382" y="128"/>
                </a:cubicBezTo>
                <a:cubicBezTo>
                  <a:pt x="389" y="130"/>
                  <a:pt x="396" y="131"/>
                  <a:pt x="403" y="131"/>
                </a:cubicBezTo>
                <a:cubicBezTo>
                  <a:pt x="440" y="131"/>
                  <a:pt x="469" y="102"/>
                  <a:pt x="469" y="66"/>
                </a:cubicBezTo>
                <a:cubicBezTo>
                  <a:pt x="469" y="29"/>
                  <a:pt x="440" y="0"/>
                  <a:pt x="403" y="0"/>
                </a:cubicBezTo>
                <a:cubicBezTo>
                  <a:pt x="367" y="0"/>
                  <a:pt x="338" y="29"/>
                  <a:pt x="338" y="66"/>
                </a:cubicBezTo>
                <a:cubicBezTo>
                  <a:pt x="338" y="89"/>
                  <a:pt x="350" y="110"/>
                  <a:pt x="369" y="122"/>
                </a:cubicBezTo>
                <a:cubicBezTo>
                  <a:pt x="319" y="229"/>
                  <a:pt x="319" y="229"/>
                  <a:pt x="319" y="229"/>
                </a:cubicBezTo>
                <a:cubicBezTo>
                  <a:pt x="309" y="225"/>
                  <a:pt x="299" y="223"/>
                  <a:pt x="288" y="223"/>
                </a:cubicBezTo>
                <a:cubicBezTo>
                  <a:pt x="250" y="223"/>
                  <a:pt x="217" y="248"/>
                  <a:pt x="206" y="283"/>
                </a:cubicBezTo>
                <a:cubicBezTo>
                  <a:pt x="130" y="266"/>
                  <a:pt x="130" y="266"/>
                  <a:pt x="130" y="266"/>
                </a:cubicBezTo>
                <a:cubicBezTo>
                  <a:pt x="131" y="263"/>
                  <a:pt x="131" y="260"/>
                  <a:pt x="131" y="257"/>
                </a:cubicBezTo>
                <a:cubicBezTo>
                  <a:pt x="131" y="221"/>
                  <a:pt x="102" y="192"/>
                  <a:pt x="65" y="192"/>
                </a:cubicBezTo>
                <a:cubicBezTo>
                  <a:pt x="29" y="192"/>
                  <a:pt x="0" y="221"/>
                  <a:pt x="0" y="257"/>
                </a:cubicBezTo>
                <a:cubicBezTo>
                  <a:pt x="0" y="294"/>
                  <a:pt x="29" y="323"/>
                  <a:pt x="65" y="323"/>
                </a:cubicBezTo>
                <a:cubicBezTo>
                  <a:pt x="94" y="323"/>
                  <a:pt x="118" y="305"/>
                  <a:pt x="127" y="280"/>
                </a:cubicBezTo>
                <a:cubicBezTo>
                  <a:pt x="202" y="297"/>
                  <a:pt x="202" y="297"/>
                  <a:pt x="202" y="297"/>
                </a:cubicBezTo>
                <a:cubicBezTo>
                  <a:pt x="201" y="301"/>
                  <a:pt x="201" y="306"/>
                  <a:pt x="201" y="310"/>
                </a:cubicBezTo>
                <a:cubicBezTo>
                  <a:pt x="201" y="343"/>
                  <a:pt x="219" y="371"/>
                  <a:pt x="246" y="386"/>
                </a:cubicBezTo>
                <a:cubicBezTo>
                  <a:pt x="210" y="472"/>
                  <a:pt x="210" y="472"/>
                  <a:pt x="210" y="472"/>
                </a:cubicBezTo>
                <a:cubicBezTo>
                  <a:pt x="206" y="471"/>
                  <a:pt x="201" y="470"/>
                  <a:pt x="196" y="470"/>
                </a:cubicBezTo>
                <a:cubicBezTo>
                  <a:pt x="160" y="470"/>
                  <a:pt x="131" y="500"/>
                  <a:pt x="131" y="536"/>
                </a:cubicBezTo>
                <a:cubicBezTo>
                  <a:pt x="131" y="572"/>
                  <a:pt x="160" y="602"/>
                  <a:pt x="196" y="602"/>
                </a:cubicBezTo>
                <a:cubicBezTo>
                  <a:pt x="232" y="602"/>
                  <a:pt x="262" y="572"/>
                  <a:pt x="262" y="536"/>
                </a:cubicBezTo>
                <a:cubicBezTo>
                  <a:pt x="262" y="510"/>
                  <a:pt x="246" y="487"/>
                  <a:pt x="224" y="476"/>
                </a:cubicBezTo>
                <a:cubicBezTo>
                  <a:pt x="259" y="392"/>
                  <a:pt x="259" y="392"/>
                  <a:pt x="259" y="392"/>
                </a:cubicBezTo>
                <a:cubicBezTo>
                  <a:pt x="268" y="396"/>
                  <a:pt x="278" y="397"/>
                  <a:pt x="288" y="397"/>
                </a:cubicBezTo>
                <a:cubicBezTo>
                  <a:pt x="311" y="397"/>
                  <a:pt x="332" y="388"/>
                  <a:pt x="348" y="374"/>
                </a:cubicBezTo>
                <a:cubicBezTo>
                  <a:pt x="580" y="537"/>
                  <a:pt x="580" y="537"/>
                  <a:pt x="580" y="537"/>
                </a:cubicBezTo>
                <a:cubicBezTo>
                  <a:pt x="574" y="547"/>
                  <a:pt x="570" y="559"/>
                  <a:pt x="570" y="572"/>
                </a:cubicBezTo>
                <a:cubicBezTo>
                  <a:pt x="570" y="608"/>
                  <a:pt x="599" y="638"/>
                  <a:pt x="636" y="638"/>
                </a:cubicBezTo>
                <a:cubicBezTo>
                  <a:pt x="672" y="638"/>
                  <a:pt x="701" y="608"/>
                  <a:pt x="701" y="572"/>
                </a:cubicBezTo>
                <a:cubicBezTo>
                  <a:pt x="701" y="536"/>
                  <a:pt x="672" y="506"/>
                  <a:pt x="636" y="506"/>
                </a:cubicBezTo>
                <a:close/>
                <a:moveTo>
                  <a:pt x="498" y="206"/>
                </a:moveTo>
                <a:cubicBezTo>
                  <a:pt x="526" y="206"/>
                  <a:pt x="549" y="229"/>
                  <a:pt x="549" y="257"/>
                </a:cubicBezTo>
                <a:cubicBezTo>
                  <a:pt x="549" y="286"/>
                  <a:pt x="526" y="309"/>
                  <a:pt x="498" y="309"/>
                </a:cubicBezTo>
                <a:cubicBezTo>
                  <a:pt x="474" y="309"/>
                  <a:pt x="453" y="292"/>
                  <a:pt x="448" y="270"/>
                </a:cubicBezTo>
                <a:cubicBezTo>
                  <a:pt x="448" y="270"/>
                  <a:pt x="448" y="270"/>
                  <a:pt x="448" y="270"/>
                </a:cubicBezTo>
                <a:cubicBezTo>
                  <a:pt x="448" y="270"/>
                  <a:pt x="448" y="270"/>
                  <a:pt x="448" y="270"/>
                </a:cubicBezTo>
                <a:cubicBezTo>
                  <a:pt x="447" y="266"/>
                  <a:pt x="446" y="262"/>
                  <a:pt x="446" y="257"/>
                </a:cubicBezTo>
                <a:cubicBezTo>
                  <a:pt x="446" y="229"/>
                  <a:pt x="469" y="206"/>
                  <a:pt x="498" y="206"/>
                </a:cubicBezTo>
                <a:close/>
                <a:moveTo>
                  <a:pt x="352" y="66"/>
                </a:moveTo>
                <a:cubicBezTo>
                  <a:pt x="352" y="37"/>
                  <a:pt x="375" y="14"/>
                  <a:pt x="403" y="14"/>
                </a:cubicBezTo>
                <a:cubicBezTo>
                  <a:pt x="432" y="14"/>
                  <a:pt x="455" y="37"/>
                  <a:pt x="455" y="66"/>
                </a:cubicBezTo>
                <a:cubicBezTo>
                  <a:pt x="455" y="94"/>
                  <a:pt x="432" y="117"/>
                  <a:pt x="403" y="117"/>
                </a:cubicBezTo>
                <a:cubicBezTo>
                  <a:pt x="375" y="117"/>
                  <a:pt x="352" y="94"/>
                  <a:pt x="352" y="66"/>
                </a:cubicBezTo>
                <a:close/>
                <a:moveTo>
                  <a:pt x="65" y="309"/>
                </a:moveTo>
                <a:cubicBezTo>
                  <a:pt x="37" y="309"/>
                  <a:pt x="14" y="286"/>
                  <a:pt x="14" y="257"/>
                </a:cubicBezTo>
                <a:cubicBezTo>
                  <a:pt x="14" y="229"/>
                  <a:pt x="37" y="206"/>
                  <a:pt x="65" y="206"/>
                </a:cubicBezTo>
                <a:cubicBezTo>
                  <a:pt x="94" y="206"/>
                  <a:pt x="117" y="229"/>
                  <a:pt x="117" y="257"/>
                </a:cubicBezTo>
                <a:cubicBezTo>
                  <a:pt x="117" y="286"/>
                  <a:pt x="94" y="309"/>
                  <a:pt x="65" y="309"/>
                </a:cubicBezTo>
                <a:close/>
                <a:moveTo>
                  <a:pt x="248" y="536"/>
                </a:moveTo>
                <a:cubicBezTo>
                  <a:pt x="248" y="564"/>
                  <a:pt x="225" y="588"/>
                  <a:pt x="196" y="588"/>
                </a:cubicBezTo>
                <a:cubicBezTo>
                  <a:pt x="168" y="588"/>
                  <a:pt x="145" y="564"/>
                  <a:pt x="145" y="536"/>
                </a:cubicBezTo>
                <a:cubicBezTo>
                  <a:pt x="145" y="508"/>
                  <a:pt x="168" y="484"/>
                  <a:pt x="196" y="484"/>
                </a:cubicBezTo>
                <a:cubicBezTo>
                  <a:pt x="225" y="484"/>
                  <a:pt x="248" y="508"/>
                  <a:pt x="248" y="536"/>
                </a:cubicBezTo>
                <a:close/>
                <a:moveTo>
                  <a:pt x="215" y="310"/>
                </a:moveTo>
                <a:cubicBezTo>
                  <a:pt x="215" y="270"/>
                  <a:pt x="248" y="237"/>
                  <a:pt x="288" y="237"/>
                </a:cubicBezTo>
                <a:cubicBezTo>
                  <a:pt x="329" y="237"/>
                  <a:pt x="361" y="270"/>
                  <a:pt x="361" y="310"/>
                </a:cubicBezTo>
                <a:cubicBezTo>
                  <a:pt x="361" y="351"/>
                  <a:pt x="329" y="383"/>
                  <a:pt x="288" y="383"/>
                </a:cubicBezTo>
                <a:cubicBezTo>
                  <a:pt x="248" y="383"/>
                  <a:pt x="215" y="351"/>
                  <a:pt x="215" y="310"/>
                </a:cubicBezTo>
                <a:close/>
                <a:moveTo>
                  <a:pt x="636" y="624"/>
                </a:moveTo>
                <a:cubicBezTo>
                  <a:pt x="607" y="624"/>
                  <a:pt x="584" y="600"/>
                  <a:pt x="584" y="572"/>
                </a:cubicBezTo>
                <a:cubicBezTo>
                  <a:pt x="584" y="544"/>
                  <a:pt x="607" y="520"/>
                  <a:pt x="636" y="520"/>
                </a:cubicBezTo>
                <a:cubicBezTo>
                  <a:pt x="664" y="520"/>
                  <a:pt x="687" y="544"/>
                  <a:pt x="687" y="572"/>
                </a:cubicBezTo>
                <a:cubicBezTo>
                  <a:pt x="687" y="600"/>
                  <a:pt x="664" y="624"/>
                  <a:pt x="636" y="624"/>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Tree>
    <p:extLst>
      <p:ext uri="{BB962C8B-B14F-4D97-AF65-F5344CB8AC3E}">
        <p14:creationId xmlns:p14="http://schemas.microsoft.com/office/powerpoint/2010/main" val="72368928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0"/>
            <a:ext cx="9144000" cy="5140618"/>
          </a:xfrm>
          <a:prstGeom prst="rect">
            <a:avLst/>
          </a:prstGeom>
          <a:blipFill rotWithShape="1">
            <a:blip r:embed="rId2">
              <a:alphaModFix amt="17000"/>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732" y="64621"/>
            <a:ext cx="6178061" cy="649239"/>
          </a:xfrm>
        </p:spPr>
        <p:txBody>
          <a:bodyPr>
            <a:normAutofit/>
          </a:bodyPr>
          <a:lstStyle/>
          <a:p>
            <a:r>
              <a:rPr lang="en-US" sz="2400" dirty="0" smtClean="0"/>
              <a:t>WORKING WITH OUR PARTNERS </a:t>
            </a:r>
            <a:endParaRPr lang="en-US" sz="2400" dirty="0"/>
          </a:p>
        </p:txBody>
      </p:sp>
      <p:sp>
        <p:nvSpPr>
          <p:cNvPr id="3" name="Slide Number Placeholder 2"/>
          <p:cNvSpPr>
            <a:spLocks noGrp="1"/>
          </p:cNvSpPr>
          <p:nvPr>
            <p:ph type="sldNum" sz="quarter" idx="12"/>
          </p:nvPr>
        </p:nvSpPr>
        <p:spPr/>
        <p:txBody>
          <a:bodyPr/>
          <a:lstStyle/>
          <a:p>
            <a:fld id="{D60D1EDE-7116-2443-9BDD-368CE5B37660}" type="slidenum">
              <a:rPr lang="en-US" smtClean="0"/>
              <a:pPr/>
              <a:t>13</a:t>
            </a:fld>
            <a:endParaRPr lang="en-US" dirty="0"/>
          </a:p>
        </p:txBody>
      </p:sp>
      <p:grpSp>
        <p:nvGrpSpPr>
          <p:cNvPr id="9" name="Group 8"/>
          <p:cNvGrpSpPr/>
          <p:nvPr/>
        </p:nvGrpSpPr>
        <p:grpSpPr>
          <a:xfrm>
            <a:off x="2143594" y="2089248"/>
            <a:ext cx="822960" cy="822960"/>
            <a:chOff x="2259614" y="2294391"/>
            <a:chExt cx="822960" cy="822960"/>
          </a:xfrm>
        </p:grpSpPr>
        <p:sp>
          <p:nvSpPr>
            <p:cNvPr id="7" name="Oval 13"/>
            <p:cNvSpPr>
              <a:spLocks noChangeArrowheads="1"/>
            </p:cNvSpPr>
            <p:nvPr/>
          </p:nvSpPr>
          <p:spPr bwMode="auto">
            <a:xfrm>
              <a:off x="2259614" y="2294391"/>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8" name="Freeform 25"/>
            <p:cNvSpPr>
              <a:spLocks noEditPoints="1"/>
            </p:cNvSpPr>
            <p:nvPr/>
          </p:nvSpPr>
          <p:spPr bwMode="auto">
            <a:xfrm>
              <a:off x="2376618" y="2538887"/>
              <a:ext cx="589936" cy="333641"/>
            </a:xfrm>
            <a:custGeom>
              <a:avLst/>
              <a:gdLst>
                <a:gd name="T0" fmla="*/ 722 w 762"/>
                <a:gd name="T1" fmla="*/ 217 h 431"/>
                <a:gd name="T2" fmla="*/ 641 w 762"/>
                <a:gd name="T3" fmla="*/ 95 h 431"/>
                <a:gd name="T4" fmla="*/ 547 w 762"/>
                <a:gd name="T5" fmla="*/ 7 h 431"/>
                <a:gd name="T6" fmla="*/ 176 w 762"/>
                <a:gd name="T7" fmla="*/ 0 h 431"/>
                <a:gd name="T8" fmla="*/ 169 w 762"/>
                <a:gd name="T9" fmla="*/ 368 h 431"/>
                <a:gd name="T10" fmla="*/ 226 w 762"/>
                <a:gd name="T11" fmla="*/ 375 h 431"/>
                <a:gd name="T12" fmla="*/ 351 w 762"/>
                <a:gd name="T13" fmla="*/ 375 h 431"/>
                <a:gd name="T14" fmla="*/ 646 w 762"/>
                <a:gd name="T15" fmla="*/ 431 h 431"/>
                <a:gd name="T16" fmla="*/ 745 w 762"/>
                <a:gd name="T17" fmla="*/ 375 h 431"/>
                <a:gd name="T18" fmla="*/ 762 w 762"/>
                <a:gd name="T19" fmla="*/ 235 h 431"/>
                <a:gd name="T20" fmla="*/ 641 w 762"/>
                <a:gd name="T21" fmla="*/ 109 h 431"/>
                <a:gd name="T22" fmla="*/ 707 w 762"/>
                <a:gd name="T23" fmla="*/ 217 h 431"/>
                <a:gd name="T24" fmla="*/ 547 w 762"/>
                <a:gd name="T25" fmla="*/ 109 h 431"/>
                <a:gd name="T26" fmla="*/ 183 w 762"/>
                <a:gd name="T27" fmla="*/ 14 h 431"/>
                <a:gd name="T28" fmla="*/ 533 w 762"/>
                <a:gd name="T29" fmla="*/ 361 h 431"/>
                <a:gd name="T30" fmla="*/ 288 w 762"/>
                <a:gd name="T31" fmla="*/ 304 h 431"/>
                <a:gd name="T32" fmla="*/ 183 w 762"/>
                <a:gd name="T33" fmla="*/ 361 h 431"/>
                <a:gd name="T34" fmla="*/ 288 w 762"/>
                <a:gd name="T35" fmla="*/ 417 h 431"/>
                <a:gd name="T36" fmla="*/ 288 w 762"/>
                <a:gd name="T37" fmla="*/ 318 h 431"/>
                <a:gd name="T38" fmla="*/ 288 w 762"/>
                <a:gd name="T39" fmla="*/ 417 h 431"/>
                <a:gd name="T40" fmla="*/ 597 w 762"/>
                <a:gd name="T41" fmla="*/ 368 h 431"/>
                <a:gd name="T42" fmla="*/ 695 w 762"/>
                <a:gd name="T43" fmla="*/ 366 h 431"/>
                <a:gd name="T44" fmla="*/ 695 w 762"/>
                <a:gd name="T45" fmla="*/ 369 h 431"/>
                <a:gd name="T46" fmla="*/ 748 w 762"/>
                <a:gd name="T47" fmla="*/ 357 h 431"/>
                <a:gd name="T48" fmla="*/ 709 w 762"/>
                <a:gd name="T49" fmla="*/ 361 h 431"/>
                <a:gd name="T50" fmla="*/ 584 w 762"/>
                <a:gd name="T51" fmla="*/ 361 h 431"/>
                <a:gd name="T52" fmla="*/ 547 w 762"/>
                <a:gd name="T53" fmla="*/ 231 h 431"/>
                <a:gd name="T54" fmla="*/ 748 w 762"/>
                <a:gd name="T55" fmla="*/ 235 h 431"/>
                <a:gd name="T56" fmla="*/ 134 w 762"/>
                <a:gd name="T57" fmla="*/ 7 h 431"/>
                <a:gd name="T58" fmla="*/ 7 w 762"/>
                <a:gd name="T59" fmla="*/ 14 h 431"/>
                <a:gd name="T60" fmla="*/ 7 w 762"/>
                <a:gd name="T61" fmla="*/ 0 h 431"/>
                <a:gd name="T62" fmla="*/ 134 w 762"/>
                <a:gd name="T63" fmla="*/ 7 h 431"/>
                <a:gd name="T64" fmla="*/ 127 w 762"/>
                <a:gd name="T65" fmla="*/ 80 h 431"/>
                <a:gd name="T66" fmla="*/ 30 w 762"/>
                <a:gd name="T67" fmla="*/ 73 h 431"/>
                <a:gd name="T68" fmla="*/ 127 w 762"/>
                <a:gd name="T69" fmla="*/ 66 h 431"/>
                <a:gd name="T70" fmla="*/ 134 w 762"/>
                <a:gd name="T71" fmla="*/ 140 h 431"/>
                <a:gd name="T72" fmla="*/ 67 w 762"/>
                <a:gd name="T73" fmla="*/ 147 h 431"/>
                <a:gd name="T74" fmla="*/ 67 w 762"/>
                <a:gd name="T75" fmla="*/ 133 h 431"/>
                <a:gd name="T76" fmla="*/ 134 w 762"/>
                <a:gd name="T77" fmla="*/ 14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2" h="431">
                  <a:moveTo>
                    <a:pt x="745" y="217"/>
                  </a:moveTo>
                  <a:cubicBezTo>
                    <a:pt x="722" y="217"/>
                    <a:pt x="722" y="217"/>
                    <a:pt x="722" y="217"/>
                  </a:cubicBezTo>
                  <a:cubicBezTo>
                    <a:pt x="713" y="196"/>
                    <a:pt x="687" y="129"/>
                    <a:pt x="686" y="129"/>
                  </a:cubicBezTo>
                  <a:cubicBezTo>
                    <a:pt x="678" y="110"/>
                    <a:pt x="659" y="95"/>
                    <a:pt x="641" y="95"/>
                  </a:cubicBezTo>
                  <a:cubicBezTo>
                    <a:pt x="547" y="95"/>
                    <a:pt x="547" y="95"/>
                    <a:pt x="547" y="95"/>
                  </a:cubicBezTo>
                  <a:cubicBezTo>
                    <a:pt x="547" y="7"/>
                    <a:pt x="547" y="7"/>
                    <a:pt x="547" y="7"/>
                  </a:cubicBezTo>
                  <a:cubicBezTo>
                    <a:pt x="547" y="3"/>
                    <a:pt x="544" y="0"/>
                    <a:pt x="540" y="0"/>
                  </a:cubicBezTo>
                  <a:cubicBezTo>
                    <a:pt x="176" y="0"/>
                    <a:pt x="176" y="0"/>
                    <a:pt x="176" y="0"/>
                  </a:cubicBezTo>
                  <a:cubicBezTo>
                    <a:pt x="172" y="0"/>
                    <a:pt x="169" y="3"/>
                    <a:pt x="169" y="7"/>
                  </a:cubicBezTo>
                  <a:cubicBezTo>
                    <a:pt x="169" y="368"/>
                    <a:pt x="169" y="368"/>
                    <a:pt x="169" y="368"/>
                  </a:cubicBezTo>
                  <a:cubicBezTo>
                    <a:pt x="169" y="371"/>
                    <a:pt x="172" y="375"/>
                    <a:pt x="176" y="375"/>
                  </a:cubicBezTo>
                  <a:cubicBezTo>
                    <a:pt x="226" y="375"/>
                    <a:pt x="226" y="375"/>
                    <a:pt x="226" y="375"/>
                  </a:cubicBezTo>
                  <a:cubicBezTo>
                    <a:pt x="229" y="406"/>
                    <a:pt x="256" y="431"/>
                    <a:pt x="288" y="431"/>
                  </a:cubicBezTo>
                  <a:cubicBezTo>
                    <a:pt x="321" y="431"/>
                    <a:pt x="348" y="406"/>
                    <a:pt x="351" y="375"/>
                  </a:cubicBezTo>
                  <a:cubicBezTo>
                    <a:pt x="584" y="375"/>
                    <a:pt x="584" y="375"/>
                    <a:pt x="584" y="375"/>
                  </a:cubicBezTo>
                  <a:cubicBezTo>
                    <a:pt x="587" y="406"/>
                    <a:pt x="614" y="431"/>
                    <a:pt x="646" y="431"/>
                  </a:cubicBezTo>
                  <a:cubicBezTo>
                    <a:pt x="679" y="431"/>
                    <a:pt x="706" y="406"/>
                    <a:pt x="709" y="375"/>
                  </a:cubicBezTo>
                  <a:cubicBezTo>
                    <a:pt x="745" y="375"/>
                    <a:pt x="745" y="375"/>
                    <a:pt x="745" y="375"/>
                  </a:cubicBezTo>
                  <a:cubicBezTo>
                    <a:pt x="754" y="375"/>
                    <a:pt x="762" y="367"/>
                    <a:pt x="762" y="357"/>
                  </a:cubicBezTo>
                  <a:cubicBezTo>
                    <a:pt x="762" y="235"/>
                    <a:pt x="762" y="235"/>
                    <a:pt x="762" y="235"/>
                  </a:cubicBezTo>
                  <a:cubicBezTo>
                    <a:pt x="762" y="225"/>
                    <a:pt x="754" y="217"/>
                    <a:pt x="745" y="217"/>
                  </a:cubicBezTo>
                  <a:close/>
                  <a:moveTo>
                    <a:pt x="641" y="109"/>
                  </a:moveTo>
                  <a:cubicBezTo>
                    <a:pt x="653" y="109"/>
                    <a:pt x="668" y="121"/>
                    <a:pt x="673" y="134"/>
                  </a:cubicBezTo>
                  <a:cubicBezTo>
                    <a:pt x="674" y="137"/>
                    <a:pt x="696" y="192"/>
                    <a:pt x="707" y="217"/>
                  </a:cubicBezTo>
                  <a:cubicBezTo>
                    <a:pt x="547" y="217"/>
                    <a:pt x="547" y="217"/>
                    <a:pt x="547" y="217"/>
                  </a:cubicBezTo>
                  <a:cubicBezTo>
                    <a:pt x="547" y="109"/>
                    <a:pt x="547" y="109"/>
                    <a:pt x="547" y="109"/>
                  </a:cubicBezTo>
                  <a:lnTo>
                    <a:pt x="641" y="109"/>
                  </a:lnTo>
                  <a:close/>
                  <a:moveTo>
                    <a:pt x="183" y="14"/>
                  </a:moveTo>
                  <a:cubicBezTo>
                    <a:pt x="533" y="14"/>
                    <a:pt x="533" y="14"/>
                    <a:pt x="533" y="14"/>
                  </a:cubicBezTo>
                  <a:cubicBezTo>
                    <a:pt x="533" y="361"/>
                    <a:pt x="533" y="361"/>
                    <a:pt x="533" y="361"/>
                  </a:cubicBezTo>
                  <a:cubicBezTo>
                    <a:pt x="351" y="361"/>
                    <a:pt x="351" y="361"/>
                    <a:pt x="351" y="361"/>
                  </a:cubicBezTo>
                  <a:cubicBezTo>
                    <a:pt x="348" y="329"/>
                    <a:pt x="321" y="304"/>
                    <a:pt x="288" y="304"/>
                  </a:cubicBezTo>
                  <a:cubicBezTo>
                    <a:pt x="256" y="304"/>
                    <a:pt x="229" y="329"/>
                    <a:pt x="226" y="361"/>
                  </a:cubicBezTo>
                  <a:cubicBezTo>
                    <a:pt x="183" y="361"/>
                    <a:pt x="183" y="361"/>
                    <a:pt x="183" y="361"/>
                  </a:cubicBezTo>
                  <a:lnTo>
                    <a:pt x="183" y="14"/>
                  </a:lnTo>
                  <a:close/>
                  <a:moveTo>
                    <a:pt x="288" y="417"/>
                  </a:moveTo>
                  <a:cubicBezTo>
                    <a:pt x="261" y="417"/>
                    <a:pt x="239" y="395"/>
                    <a:pt x="239" y="368"/>
                  </a:cubicBezTo>
                  <a:cubicBezTo>
                    <a:pt x="239" y="340"/>
                    <a:pt x="261" y="318"/>
                    <a:pt x="288" y="318"/>
                  </a:cubicBezTo>
                  <a:cubicBezTo>
                    <a:pt x="316" y="318"/>
                    <a:pt x="338" y="340"/>
                    <a:pt x="338" y="368"/>
                  </a:cubicBezTo>
                  <a:cubicBezTo>
                    <a:pt x="338" y="395"/>
                    <a:pt x="316" y="417"/>
                    <a:pt x="288" y="417"/>
                  </a:cubicBezTo>
                  <a:close/>
                  <a:moveTo>
                    <a:pt x="646" y="417"/>
                  </a:moveTo>
                  <a:cubicBezTo>
                    <a:pt x="619" y="417"/>
                    <a:pt x="597" y="395"/>
                    <a:pt x="597" y="368"/>
                  </a:cubicBezTo>
                  <a:cubicBezTo>
                    <a:pt x="597" y="340"/>
                    <a:pt x="619" y="318"/>
                    <a:pt x="646" y="318"/>
                  </a:cubicBezTo>
                  <a:cubicBezTo>
                    <a:pt x="673" y="318"/>
                    <a:pt x="695" y="340"/>
                    <a:pt x="695" y="366"/>
                  </a:cubicBezTo>
                  <a:cubicBezTo>
                    <a:pt x="695" y="367"/>
                    <a:pt x="695" y="367"/>
                    <a:pt x="695" y="368"/>
                  </a:cubicBezTo>
                  <a:cubicBezTo>
                    <a:pt x="695" y="368"/>
                    <a:pt x="695" y="368"/>
                    <a:pt x="695" y="369"/>
                  </a:cubicBezTo>
                  <a:cubicBezTo>
                    <a:pt x="695" y="395"/>
                    <a:pt x="673" y="417"/>
                    <a:pt x="646" y="417"/>
                  </a:cubicBezTo>
                  <a:close/>
                  <a:moveTo>
                    <a:pt x="748" y="357"/>
                  </a:moveTo>
                  <a:cubicBezTo>
                    <a:pt x="748" y="359"/>
                    <a:pt x="746" y="361"/>
                    <a:pt x="745" y="361"/>
                  </a:cubicBezTo>
                  <a:cubicBezTo>
                    <a:pt x="709" y="361"/>
                    <a:pt x="709" y="361"/>
                    <a:pt x="709" y="361"/>
                  </a:cubicBezTo>
                  <a:cubicBezTo>
                    <a:pt x="706" y="329"/>
                    <a:pt x="679" y="304"/>
                    <a:pt x="646" y="304"/>
                  </a:cubicBezTo>
                  <a:cubicBezTo>
                    <a:pt x="614" y="304"/>
                    <a:pt x="587" y="329"/>
                    <a:pt x="584" y="361"/>
                  </a:cubicBezTo>
                  <a:cubicBezTo>
                    <a:pt x="547" y="361"/>
                    <a:pt x="547" y="361"/>
                    <a:pt x="547" y="361"/>
                  </a:cubicBezTo>
                  <a:cubicBezTo>
                    <a:pt x="547" y="231"/>
                    <a:pt x="547" y="231"/>
                    <a:pt x="547" y="231"/>
                  </a:cubicBezTo>
                  <a:cubicBezTo>
                    <a:pt x="745" y="231"/>
                    <a:pt x="745" y="231"/>
                    <a:pt x="745" y="231"/>
                  </a:cubicBezTo>
                  <a:cubicBezTo>
                    <a:pt x="746" y="231"/>
                    <a:pt x="748" y="233"/>
                    <a:pt x="748" y="235"/>
                  </a:cubicBezTo>
                  <a:lnTo>
                    <a:pt x="748" y="357"/>
                  </a:lnTo>
                  <a:close/>
                  <a:moveTo>
                    <a:pt x="134" y="7"/>
                  </a:moveTo>
                  <a:cubicBezTo>
                    <a:pt x="134" y="11"/>
                    <a:pt x="130" y="14"/>
                    <a:pt x="127" y="14"/>
                  </a:cubicBezTo>
                  <a:cubicBezTo>
                    <a:pt x="7" y="14"/>
                    <a:pt x="7" y="14"/>
                    <a:pt x="7" y="14"/>
                  </a:cubicBezTo>
                  <a:cubicBezTo>
                    <a:pt x="3" y="14"/>
                    <a:pt x="0" y="11"/>
                    <a:pt x="0" y="7"/>
                  </a:cubicBezTo>
                  <a:cubicBezTo>
                    <a:pt x="0" y="3"/>
                    <a:pt x="3" y="0"/>
                    <a:pt x="7" y="0"/>
                  </a:cubicBezTo>
                  <a:cubicBezTo>
                    <a:pt x="127" y="0"/>
                    <a:pt x="127" y="0"/>
                    <a:pt x="127" y="0"/>
                  </a:cubicBezTo>
                  <a:cubicBezTo>
                    <a:pt x="130" y="0"/>
                    <a:pt x="134" y="3"/>
                    <a:pt x="134" y="7"/>
                  </a:cubicBezTo>
                  <a:close/>
                  <a:moveTo>
                    <a:pt x="134" y="73"/>
                  </a:moveTo>
                  <a:cubicBezTo>
                    <a:pt x="134" y="77"/>
                    <a:pt x="130" y="80"/>
                    <a:pt x="127" y="80"/>
                  </a:cubicBezTo>
                  <a:cubicBezTo>
                    <a:pt x="37" y="80"/>
                    <a:pt x="37" y="80"/>
                    <a:pt x="37" y="80"/>
                  </a:cubicBezTo>
                  <a:cubicBezTo>
                    <a:pt x="33" y="80"/>
                    <a:pt x="30" y="77"/>
                    <a:pt x="30" y="73"/>
                  </a:cubicBezTo>
                  <a:cubicBezTo>
                    <a:pt x="30" y="69"/>
                    <a:pt x="33" y="66"/>
                    <a:pt x="37" y="66"/>
                  </a:cubicBezTo>
                  <a:cubicBezTo>
                    <a:pt x="127" y="66"/>
                    <a:pt x="127" y="66"/>
                    <a:pt x="127" y="66"/>
                  </a:cubicBezTo>
                  <a:cubicBezTo>
                    <a:pt x="130" y="66"/>
                    <a:pt x="134" y="69"/>
                    <a:pt x="134" y="73"/>
                  </a:cubicBezTo>
                  <a:close/>
                  <a:moveTo>
                    <a:pt x="134" y="140"/>
                  </a:moveTo>
                  <a:cubicBezTo>
                    <a:pt x="134" y="143"/>
                    <a:pt x="130" y="147"/>
                    <a:pt x="127" y="147"/>
                  </a:cubicBezTo>
                  <a:cubicBezTo>
                    <a:pt x="67" y="147"/>
                    <a:pt x="67" y="147"/>
                    <a:pt x="67" y="147"/>
                  </a:cubicBezTo>
                  <a:cubicBezTo>
                    <a:pt x="63" y="147"/>
                    <a:pt x="60" y="143"/>
                    <a:pt x="60" y="140"/>
                  </a:cubicBezTo>
                  <a:cubicBezTo>
                    <a:pt x="60" y="136"/>
                    <a:pt x="63" y="133"/>
                    <a:pt x="67" y="133"/>
                  </a:cubicBezTo>
                  <a:cubicBezTo>
                    <a:pt x="127" y="133"/>
                    <a:pt x="127" y="133"/>
                    <a:pt x="127" y="133"/>
                  </a:cubicBezTo>
                  <a:cubicBezTo>
                    <a:pt x="130" y="133"/>
                    <a:pt x="134" y="136"/>
                    <a:pt x="134" y="14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22" name="Group 21"/>
          <p:cNvGrpSpPr/>
          <p:nvPr/>
        </p:nvGrpSpPr>
        <p:grpSpPr>
          <a:xfrm>
            <a:off x="365732" y="2089248"/>
            <a:ext cx="822960" cy="822960"/>
            <a:chOff x="4845101" y="3464747"/>
            <a:chExt cx="822960" cy="822960"/>
          </a:xfrm>
        </p:grpSpPr>
        <p:sp>
          <p:nvSpPr>
            <p:cNvPr id="10" name="Oval 64"/>
            <p:cNvSpPr>
              <a:spLocks noChangeArrowheads="1"/>
            </p:cNvSpPr>
            <p:nvPr/>
          </p:nvSpPr>
          <p:spPr bwMode="auto">
            <a:xfrm>
              <a:off x="4845101" y="3464747"/>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11" name="Freeform 108"/>
            <p:cNvSpPr>
              <a:spLocks noEditPoints="1"/>
            </p:cNvSpPr>
            <p:nvPr/>
          </p:nvSpPr>
          <p:spPr bwMode="auto">
            <a:xfrm>
              <a:off x="4948978" y="3718172"/>
              <a:ext cx="609833" cy="316110"/>
            </a:xfrm>
            <a:custGeom>
              <a:avLst/>
              <a:gdLst>
                <a:gd name="T0" fmla="*/ 727 w 788"/>
                <a:gd name="T1" fmla="*/ 330 h 407"/>
                <a:gd name="T2" fmla="*/ 688 w 788"/>
                <a:gd name="T3" fmla="*/ 247 h 407"/>
                <a:gd name="T4" fmla="*/ 641 w 788"/>
                <a:gd name="T5" fmla="*/ 281 h 407"/>
                <a:gd name="T6" fmla="*/ 534 w 788"/>
                <a:gd name="T7" fmla="*/ 334 h 407"/>
                <a:gd name="T8" fmla="*/ 488 w 788"/>
                <a:gd name="T9" fmla="*/ 304 h 407"/>
                <a:gd name="T10" fmla="*/ 463 w 788"/>
                <a:gd name="T11" fmla="*/ 311 h 407"/>
                <a:gd name="T12" fmla="*/ 394 w 788"/>
                <a:gd name="T13" fmla="*/ 190 h 407"/>
                <a:gd name="T14" fmla="*/ 346 w 788"/>
                <a:gd name="T15" fmla="*/ 123 h 407"/>
                <a:gd name="T16" fmla="*/ 299 w 788"/>
                <a:gd name="T17" fmla="*/ 157 h 407"/>
                <a:gd name="T18" fmla="*/ 201 w 788"/>
                <a:gd name="T19" fmla="*/ 245 h 407"/>
                <a:gd name="T20" fmla="*/ 146 w 788"/>
                <a:gd name="T21" fmla="*/ 227 h 407"/>
                <a:gd name="T22" fmla="*/ 105 w 788"/>
                <a:gd name="T23" fmla="*/ 67 h 407"/>
                <a:gd name="T24" fmla="*/ 57 w 788"/>
                <a:gd name="T25" fmla="*/ 0 h 407"/>
                <a:gd name="T26" fmla="*/ 12 w 788"/>
                <a:gd name="T27" fmla="*/ 73 h 407"/>
                <a:gd name="T28" fmla="*/ 57 w 788"/>
                <a:gd name="T29" fmla="*/ 101 h 407"/>
                <a:gd name="T30" fmla="*/ 133 w 788"/>
                <a:gd name="T31" fmla="*/ 233 h 407"/>
                <a:gd name="T32" fmla="*/ 160 w 788"/>
                <a:gd name="T33" fmla="*/ 326 h 407"/>
                <a:gd name="T34" fmla="*/ 182 w 788"/>
                <a:gd name="T35" fmla="*/ 321 h 407"/>
                <a:gd name="T36" fmla="*/ 306 w 788"/>
                <a:gd name="T37" fmla="*/ 204 h 407"/>
                <a:gd name="T38" fmla="*/ 346 w 788"/>
                <a:gd name="T39" fmla="*/ 224 h 407"/>
                <a:gd name="T40" fmla="*/ 371 w 788"/>
                <a:gd name="T41" fmla="*/ 218 h 407"/>
                <a:gd name="T42" fmla="*/ 440 w 788"/>
                <a:gd name="T43" fmla="*/ 338 h 407"/>
                <a:gd name="T44" fmla="*/ 488 w 788"/>
                <a:gd name="T45" fmla="*/ 405 h 407"/>
                <a:gd name="T46" fmla="*/ 502 w 788"/>
                <a:gd name="T47" fmla="*/ 403 h 407"/>
                <a:gd name="T48" fmla="*/ 538 w 788"/>
                <a:gd name="T49" fmla="*/ 348 h 407"/>
                <a:gd name="T50" fmla="*/ 643 w 788"/>
                <a:gd name="T51" fmla="*/ 320 h 407"/>
                <a:gd name="T52" fmla="*/ 688 w 788"/>
                <a:gd name="T53" fmla="*/ 348 h 407"/>
                <a:gd name="T54" fmla="*/ 716 w 788"/>
                <a:gd name="T55" fmla="*/ 339 h 407"/>
                <a:gd name="T56" fmla="*/ 780 w 788"/>
                <a:gd name="T57" fmla="*/ 407 h 407"/>
                <a:gd name="T58" fmla="*/ 786 w 788"/>
                <a:gd name="T59" fmla="*/ 396 h 407"/>
                <a:gd name="T60" fmla="*/ 25 w 788"/>
                <a:gd name="T61" fmla="*/ 67 h 407"/>
                <a:gd name="T62" fmla="*/ 57 w 788"/>
                <a:gd name="T63" fmla="*/ 14 h 407"/>
                <a:gd name="T64" fmla="*/ 92 w 788"/>
                <a:gd name="T65" fmla="*/ 63 h 407"/>
                <a:gd name="T66" fmla="*/ 57 w 788"/>
                <a:gd name="T67" fmla="*/ 87 h 407"/>
                <a:gd name="T68" fmla="*/ 160 w 788"/>
                <a:gd name="T69" fmla="*/ 312 h 407"/>
                <a:gd name="T70" fmla="*/ 127 w 788"/>
                <a:gd name="T71" fmla="*/ 292 h 407"/>
                <a:gd name="T72" fmla="*/ 160 w 788"/>
                <a:gd name="T73" fmla="*/ 239 h 407"/>
                <a:gd name="T74" fmla="*/ 176 w 788"/>
                <a:gd name="T75" fmla="*/ 308 h 407"/>
                <a:gd name="T76" fmla="*/ 346 w 788"/>
                <a:gd name="T77" fmla="*/ 210 h 407"/>
                <a:gd name="T78" fmla="*/ 317 w 788"/>
                <a:gd name="T79" fmla="*/ 195 h 407"/>
                <a:gd name="T80" fmla="*/ 336 w 788"/>
                <a:gd name="T81" fmla="*/ 139 h 407"/>
                <a:gd name="T82" fmla="*/ 376 w 788"/>
                <a:gd name="T83" fmla="*/ 152 h 407"/>
                <a:gd name="T84" fmla="*/ 357 w 788"/>
                <a:gd name="T85" fmla="*/ 209 h 407"/>
                <a:gd name="T86" fmla="*/ 498 w 788"/>
                <a:gd name="T87" fmla="*/ 390 h 407"/>
                <a:gd name="T88" fmla="*/ 488 w 788"/>
                <a:gd name="T89" fmla="*/ 391 h 407"/>
                <a:gd name="T90" fmla="*/ 453 w 788"/>
                <a:gd name="T91" fmla="*/ 343 h 407"/>
                <a:gd name="T92" fmla="*/ 488 w 788"/>
                <a:gd name="T93" fmla="*/ 318 h 407"/>
                <a:gd name="T94" fmla="*/ 523 w 788"/>
                <a:gd name="T95" fmla="*/ 367 h 407"/>
                <a:gd name="T96" fmla="*/ 656 w 788"/>
                <a:gd name="T97" fmla="*/ 314 h 407"/>
                <a:gd name="T98" fmla="*/ 672 w 788"/>
                <a:gd name="T99" fmla="*/ 265 h 407"/>
                <a:gd name="T100" fmla="*/ 721 w 788"/>
                <a:gd name="T101" fmla="*/ 282 h 407"/>
                <a:gd name="T102" fmla="*/ 688 w 788"/>
                <a:gd name="T103" fmla="*/ 3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8" h="407">
                  <a:moveTo>
                    <a:pt x="786" y="396"/>
                  </a:moveTo>
                  <a:cubicBezTo>
                    <a:pt x="727" y="330"/>
                    <a:pt x="727" y="330"/>
                    <a:pt x="727" y="330"/>
                  </a:cubicBezTo>
                  <a:cubicBezTo>
                    <a:pt x="739" y="315"/>
                    <a:pt x="743" y="294"/>
                    <a:pt x="734" y="275"/>
                  </a:cubicBezTo>
                  <a:cubicBezTo>
                    <a:pt x="725" y="258"/>
                    <a:pt x="708" y="247"/>
                    <a:pt x="688" y="247"/>
                  </a:cubicBezTo>
                  <a:cubicBezTo>
                    <a:pt x="681" y="247"/>
                    <a:pt x="673" y="249"/>
                    <a:pt x="666" y="252"/>
                  </a:cubicBezTo>
                  <a:cubicBezTo>
                    <a:pt x="654" y="258"/>
                    <a:pt x="645" y="268"/>
                    <a:pt x="641" y="281"/>
                  </a:cubicBezTo>
                  <a:cubicBezTo>
                    <a:pt x="638" y="289"/>
                    <a:pt x="637" y="297"/>
                    <a:pt x="638" y="305"/>
                  </a:cubicBezTo>
                  <a:cubicBezTo>
                    <a:pt x="534" y="334"/>
                    <a:pt x="534" y="334"/>
                    <a:pt x="534" y="334"/>
                  </a:cubicBezTo>
                  <a:cubicBezTo>
                    <a:pt x="533" y="331"/>
                    <a:pt x="531" y="328"/>
                    <a:pt x="529" y="325"/>
                  </a:cubicBezTo>
                  <a:cubicBezTo>
                    <a:pt x="520" y="312"/>
                    <a:pt x="504" y="304"/>
                    <a:pt x="488" y="304"/>
                  </a:cubicBezTo>
                  <a:cubicBezTo>
                    <a:pt x="483" y="304"/>
                    <a:pt x="478" y="305"/>
                    <a:pt x="474" y="306"/>
                  </a:cubicBezTo>
                  <a:cubicBezTo>
                    <a:pt x="470" y="308"/>
                    <a:pt x="466" y="309"/>
                    <a:pt x="463" y="311"/>
                  </a:cubicBezTo>
                  <a:cubicBezTo>
                    <a:pt x="382" y="209"/>
                    <a:pt x="382" y="209"/>
                    <a:pt x="382" y="209"/>
                  </a:cubicBezTo>
                  <a:cubicBezTo>
                    <a:pt x="388" y="204"/>
                    <a:pt x="392" y="198"/>
                    <a:pt x="394" y="190"/>
                  </a:cubicBezTo>
                  <a:cubicBezTo>
                    <a:pt x="400" y="175"/>
                    <a:pt x="397" y="158"/>
                    <a:pt x="387" y="144"/>
                  </a:cubicBezTo>
                  <a:cubicBezTo>
                    <a:pt x="378" y="131"/>
                    <a:pt x="363" y="123"/>
                    <a:pt x="346" y="123"/>
                  </a:cubicBezTo>
                  <a:cubicBezTo>
                    <a:pt x="342" y="123"/>
                    <a:pt x="337" y="124"/>
                    <a:pt x="332" y="125"/>
                  </a:cubicBezTo>
                  <a:cubicBezTo>
                    <a:pt x="316" y="130"/>
                    <a:pt x="304" y="142"/>
                    <a:pt x="299" y="157"/>
                  </a:cubicBezTo>
                  <a:cubicBezTo>
                    <a:pt x="295" y="169"/>
                    <a:pt x="295" y="181"/>
                    <a:pt x="299" y="192"/>
                  </a:cubicBezTo>
                  <a:cubicBezTo>
                    <a:pt x="201" y="245"/>
                    <a:pt x="201" y="245"/>
                    <a:pt x="201" y="245"/>
                  </a:cubicBezTo>
                  <a:cubicBezTo>
                    <a:pt x="191" y="233"/>
                    <a:pt x="176" y="225"/>
                    <a:pt x="160" y="225"/>
                  </a:cubicBezTo>
                  <a:cubicBezTo>
                    <a:pt x="155" y="225"/>
                    <a:pt x="150" y="226"/>
                    <a:pt x="146" y="227"/>
                  </a:cubicBezTo>
                  <a:cubicBezTo>
                    <a:pt x="85" y="93"/>
                    <a:pt x="85" y="93"/>
                    <a:pt x="85" y="93"/>
                  </a:cubicBezTo>
                  <a:cubicBezTo>
                    <a:pt x="95" y="86"/>
                    <a:pt x="102" y="78"/>
                    <a:pt x="105" y="67"/>
                  </a:cubicBezTo>
                  <a:cubicBezTo>
                    <a:pt x="110" y="54"/>
                    <a:pt x="109" y="41"/>
                    <a:pt x="103" y="29"/>
                  </a:cubicBezTo>
                  <a:cubicBezTo>
                    <a:pt x="94" y="11"/>
                    <a:pt x="77" y="0"/>
                    <a:pt x="57" y="0"/>
                  </a:cubicBezTo>
                  <a:cubicBezTo>
                    <a:pt x="50" y="0"/>
                    <a:pt x="42" y="2"/>
                    <a:pt x="35" y="5"/>
                  </a:cubicBezTo>
                  <a:cubicBezTo>
                    <a:pt x="10" y="17"/>
                    <a:pt x="0" y="48"/>
                    <a:pt x="12" y="73"/>
                  </a:cubicBezTo>
                  <a:cubicBezTo>
                    <a:pt x="21" y="90"/>
                    <a:pt x="38" y="101"/>
                    <a:pt x="57" y="101"/>
                  </a:cubicBezTo>
                  <a:cubicBezTo>
                    <a:pt x="57" y="101"/>
                    <a:pt x="57" y="101"/>
                    <a:pt x="57" y="101"/>
                  </a:cubicBezTo>
                  <a:cubicBezTo>
                    <a:pt x="63" y="101"/>
                    <a:pt x="68" y="100"/>
                    <a:pt x="73" y="99"/>
                  </a:cubicBezTo>
                  <a:cubicBezTo>
                    <a:pt x="133" y="233"/>
                    <a:pt x="133" y="233"/>
                    <a:pt x="133" y="233"/>
                  </a:cubicBezTo>
                  <a:cubicBezTo>
                    <a:pt x="112" y="247"/>
                    <a:pt x="103" y="274"/>
                    <a:pt x="115" y="298"/>
                  </a:cubicBezTo>
                  <a:cubicBezTo>
                    <a:pt x="123" y="315"/>
                    <a:pt x="141" y="326"/>
                    <a:pt x="160" y="326"/>
                  </a:cubicBezTo>
                  <a:cubicBezTo>
                    <a:pt x="160" y="326"/>
                    <a:pt x="160" y="326"/>
                    <a:pt x="160" y="326"/>
                  </a:cubicBezTo>
                  <a:cubicBezTo>
                    <a:pt x="168" y="326"/>
                    <a:pt x="175" y="324"/>
                    <a:pt x="182" y="321"/>
                  </a:cubicBezTo>
                  <a:cubicBezTo>
                    <a:pt x="206" y="309"/>
                    <a:pt x="216" y="282"/>
                    <a:pt x="207" y="258"/>
                  </a:cubicBezTo>
                  <a:cubicBezTo>
                    <a:pt x="306" y="204"/>
                    <a:pt x="306" y="204"/>
                    <a:pt x="306" y="204"/>
                  </a:cubicBezTo>
                  <a:cubicBezTo>
                    <a:pt x="315" y="217"/>
                    <a:pt x="330" y="224"/>
                    <a:pt x="346" y="224"/>
                  </a:cubicBezTo>
                  <a:cubicBezTo>
                    <a:pt x="346" y="224"/>
                    <a:pt x="346" y="224"/>
                    <a:pt x="346" y="224"/>
                  </a:cubicBezTo>
                  <a:cubicBezTo>
                    <a:pt x="351" y="224"/>
                    <a:pt x="356" y="224"/>
                    <a:pt x="361" y="222"/>
                  </a:cubicBezTo>
                  <a:cubicBezTo>
                    <a:pt x="364" y="221"/>
                    <a:pt x="368" y="220"/>
                    <a:pt x="371" y="218"/>
                  </a:cubicBezTo>
                  <a:cubicBezTo>
                    <a:pt x="452" y="320"/>
                    <a:pt x="452" y="320"/>
                    <a:pt x="452" y="320"/>
                  </a:cubicBezTo>
                  <a:cubicBezTo>
                    <a:pt x="447" y="325"/>
                    <a:pt x="443" y="331"/>
                    <a:pt x="440" y="338"/>
                  </a:cubicBezTo>
                  <a:cubicBezTo>
                    <a:pt x="435" y="354"/>
                    <a:pt x="437" y="371"/>
                    <a:pt x="447" y="384"/>
                  </a:cubicBezTo>
                  <a:cubicBezTo>
                    <a:pt x="456" y="397"/>
                    <a:pt x="472" y="405"/>
                    <a:pt x="488" y="405"/>
                  </a:cubicBezTo>
                  <a:cubicBezTo>
                    <a:pt x="488" y="405"/>
                    <a:pt x="488" y="405"/>
                    <a:pt x="488" y="405"/>
                  </a:cubicBezTo>
                  <a:cubicBezTo>
                    <a:pt x="493" y="405"/>
                    <a:pt x="498" y="405"/>
                    <a:pt x="502" y="403"/>
                  </a:cubicBezTo>
                  <a:cubicBezTo>
                    <a:pt x="518" y="399"/>
                    <a:pt x="530" y="387"/>
                    <a:pt x="536" y="371"/>
                  </a:cubicBezTo>
                  <a:cubicBezTo>
                    <a:pt x="538" y="364"/>
                    <a:pt x="539" y="356"/>
                    <a:pt x="538" y="348"/>
                  </a:cubicBezTo>
                  <a:cubicBezTo>
                    <a:pt x="642" y="318"/>
                    <a:pt x="642" y="318"/>
                    <a:pt x="642" y="318"/>
                  </a:cubicBezTo>
                  <a:cubicBezTo>
                    <a:pt x="643" y="319"/>
                    <a:pt x="643" y="319"/>
                    <a:pt x="643" y="320"/>
                  </a:cubicBezTo>
                  <a:cubicBezTo>
                    <a:pt x="652" y="337"/>
                    <a:pt x="669" y="348"/>
                    <a:pt x="688" y="348"/>
                  </a:cubicBezTo>
                  <a:cubicBezTo>
                    <a:pt x="688" y="348"/>
                    <a:pt x="688" y="348"/>
                    <a:pt x="688" y="348"/>
                  </a:cubicBezTo>
                  <a:cubicBezTo>
                    <a:pt x="696" y="348"/>
                    <a:pt x="704" y="346"/>
                    <a:pt x="711" y="343"/>
                  </a:cubicBezTo>
                  <a:cubicBezTo>
                    <a:pt x="713" y="342"/>
                    <a:pt x="715" y="341"/>
                    <a:pt x="716" y="339"/>
                  </a:cubicBezTo>
                  <a:cubicBezTo>
                    <a:pt x="775" y="405"/>
                    <a:pt x="775" y="405"/>
                    <a:pt x="775" y="405"/>
                  </a:cubicBezTo>
                  <a:cubicBezTo>
                    <a:pt x="776" y="406"/>
                    <a:pt x="778" y="407"/>
                    <a:pt x="780" y="407"/>
                  </a:cubicBezTo>
                  <a:cubicBezTo>
                    <a:pt x="782" y="407"/>
                    <a:pt x="784" y="407"/>
                    <a:pt x="785" y="405"/>
                  </a:cubicBezTo>
                  <a:cubicBezTo>
                    <a:pt x="788" y="403"/>
                    <a:pt x="788" y="398"/>
                    <a:pt x="786" y="396"/>
                  </a:cubicBezTo>
                  <a:close/>
                  <a:moveTo>
                    <a:pt x="57" y="87"/>
                  </a:moveTo>
                  <a:cubicBezTo>
                    <a:pt x="43" y="87"/>
                    <a:pt x="31" y="79"/>
                    <a:pt x="25" y="67"/>
                  </a:cubicBezTo>
                  <a:cubicBezTo>
                    <a:pt x="16" y="49"/>
                    <a:pt x="23" y="27"/>
                    <a:pt x="41" y="18"/>
                  </a:cubicBezTo>
                  <a:cubicBezTo>
                    <a:pt x="46" y="15"/>
                    <a:pt x="52" y="14"/>
                    <a:pt x="57" y="14"/>
                  </a:cubicBezTo>
                  <a:cubicBezTo>
                    <a:pt x="71" y="14"/>
                    <a:pt x="84" y="22"/>
                    <a:pt x="90" y="35"/>
                  </a:cubicBezTo>
                  <a:cubicBezTo>
                    <a:pt x="94" y="43"/>
                    <a:pt x="95" y="53"/>
                    <a:pt x="92" y="63"/>
                  </a:cubicBezTo>
                  <a:cubicBezTo>
                    <a:pt x="89" y="72"/>
                    <a:pt x="82" y="79"/>
                    <a:pt x="73" y="83"/>
                  </a:cubicBezTo>
                  <a:cubicBezTo>
                    <a:pt x="68" y="86"/>
                    <a:pt x="63" y="87"/>
                    <a:pt x="57" y="87"/>
                  </a:cubicBezTo>
                  <a:close/>
                  <a:moveTo>
                    <a:pt x="176" y="308"/>
                  </a:moveTo>
                  <a:cubicBezTo>
                    <a:pt x="171" y="311"/>
                    <a:pt x="166" y="312"/>
                    <a:pt x="160" y="312"/>
                  </a:cubicBezTo>
                  <a:cubicBezTo>
                    <a:pt x="160" y="312"/>
                    <a:pt x="160" y="312"/>
                    <a:pt x="160" y="312"/>
                  </a:cubicBezTo>
                  <a:cubicBezTo>
                    <a:pt x="146" y="312"/>
                    <a:pt x="133" y="304"/>
                    <a:pt x="127" y="292"/>
                  </a:cubicBezTo>
                  <a:cubicBezTo>
                    <a:pt x="118" y="273"/>
                    <a:pt x="126" y="252"/>
                    <a:pt x="144" y="243"/>
                  </a:cubicBezTo>
                  <a:cubicBezTo>
                    <a:pt x="149" y="240"/>
                    <a:pt x="155" y="239"/>
                    <a:pt x="160" y="239"/>
                  </a:cubicBezTo>
                  <a:cubicBezTo>
                    <a:pt x="174" y="239"/>
                    <a:pt x="187" y="247"/>
                    <a:pt x="193" y="260"/>
                  </a:cubicBezTo>
                  <a:cubicBezTo>
                    <a:pt x="202" y="278"/>
                    <a:pt x="194" y="299"/>
                    <a:pt x="176" y="308"/>
                  </a:cubicBezTo>
                  <a:close/>
                  <a:moveTo>
                    <a:pt x="357" y="209"/>
                  </a:moveTo>
                  <a:cubicBezTo>
                    <a:pt x="353" y="210"/>
                    <a:pt x="350" y="210"/>
                    <a:pt x="346" y="210"/>
                  </a:cubicBezTo>
                  <a:cubicBezTo>
                    <a:pt x="346" y="210"/>
                    <a:pt x="346" y="210"/>
                    <a:pt x="346" y="210"/>
                  </a:cubicBezTo>
                  <a:cubicBezTo>
                    <a:pt x="335" y="210"/>
                    <a:pt x="324" y="205"/>
                    <a:pt x="317" y="195"/>
                  </a:cubicBezTo>
                  <a:cubicBezTo>
                    <a:pt x="310" y="185"/>
                    <a:pt x="308" y="173"/>
                    <a:pt x="312" y="162"/>
                  </a:cubicBezTo>
                  <a:cubicBezTo>
                    <a:pt x="316" y="151"/>
                    <a:pt x="325" y="142"/>
                    <a:pt x="336" y="139"/>
                  </a:cubicBezTo>
                  <a:cubicBezTo>
                    <a:pt x="340" y="138"/>
                    <a:pt x="343" y="137"/>
                    <a:pt x="346" y="137"/>
                  </a:cubicBezTo>
                  <a:cubicBezTo>
                    <a:pt x="358" y="137"/>
                    <a:pt x="369" y="143"/>
                    <a:pt x="376" y="152"/>
                  </a:cubicBezTo>
                  <a:cubicBezTo>
                    <a:pt x="383" y="162"/>
                    <a:pt x="385" y="174"/>
                    <a:pt x="381" y="186"/>
                  </a:cubicBezTo>
                  <a:cubicBezTo>
                    <a:pt x="377" y="197"/>
                    <a:pt x="368" y="205"/>
                    <a:pt x="357" y="209"/>
                  </a:cubicBezTo>
                  <a:close/>
                  <a:moveTo>
                    <a:pt x="523" y="367"/>
                  </a:moveTo>
                  <a:cubicBezTo>
                    <a:pt x="519" y="378"/>
                    <a:pt x="510" y="386"/>
                    <a:pt x="498" y="390"/>
                  </a:cubicBezTo>
                  <a:cubicBezTo>
                    <a:pt x="495" y="391"/>
                    <a:pt x="491" y="391"/>
                    <a:pt x="488" y="391"/>
                  </a:cubicBezTo>
                  <a:cubicBezTo>
                    <a:pt x="488" y="391"/>
                    <a:pt x="488" y="391"/>
                    <a:pt x="488" y="391"/>
                  </a:cubicBezTo>
                  <a:cubicBezTo>
                    <a:pt x="476" y="391"/>
                    <a:pt x="465" y="386"/>
                    <a:pt x="458" y="376"/>
                  </a:cubicBezTo>
                  <a:cubicBezTo>
                    <a:pt x="451" y="366"/>
                    <a:pt x="450" y="354"/>
                    <a:pt x="453" y="343"/>
                  </a:cubicBezTo>
                  <a:cubicBezTo>
                    <a:pt x="457" y="332"/>
                    <a:pt x="466" y="323"/>
                    <a:pt x="478" y="320"/>
                  </a:cubicBezTo>
                  <a:cubicBezTo>
                    <a:pt x="481" y="319"/>
                    <a:pt x="484" y="318"/>
                    <a:pt x="488" y="318"/>
                  </a:cubicBezTo>
                  <a:cubicBezTo>
                    <a:pt x="500" y="318"/>
                    <a:pt x="511" y="324"/>
                    <a:pt x="518" y="333"/>
                  </a:cubicBezTo>
                  <a:cubicBezTo>
                    <a:pt x="525" y="343"/>
                    <a:pt x="526" y="355"/>
                    <a:pt x="523" y="367"/>
                  </a:cubicBezTo>
                  <a:close/>
                  <a:moveTo>
                    <a:pt x="688" y="334"/>
                  </a:moveTo>
                  <a:cubicBezTo>
                    <a:pt x="674" y="334"/>
                    <a:pt x="662" y="326"/>
                    <a:pt x="656" y="314"/>
                  </a:cubicBezTo>
                  <a:cubicBezTo>
                    <a:pt x="651" y="305"/>
                    <a:pt x="651" y="295"/>
                    <a:pt x="654" y="286"/>
                  </a:cubicBezTo>
                  <a:cubicBezTo>
                    <a:pt x="657" y="276"/>
                    <a:pt x="664" y="269"/>
                    <a:pt x="672" y="265"/>
                  </a:cubicBezTo>
                  <a:cubicBezTo>
                    <a:pt x="677" y="262"/>
                    <a:pt x="683" y="261"/>
                    <a:pt x="688" y="261"/>
                  </a:cubicBezTo>
                  <a:cubicBezTo>
                    <a:pt x="702" y="261"/>
                    <a:pt x="715" y="269"/>
                    <a:pt x="721" y="282"/>
                  </a:cubicBezTo>
                  <a:cubicBezTo>
                    <a:pt x="730" y="300"/>
                    <a:pt x="722" y="322"/>
                    <a:pt x="704" y="330"/>
                  </a:cubicBezTo>
                  <a:cubicBezTo>
                    <a:pt x="699" y="333"/>
                    <a:pt x="694" y="334"/>
                    <a:pt x="688" y="334"/>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21" name="Group 20"/>
          <p:cNvGrpSpPr/>
          <p:nvPr/>
        </p:nvGrpSpPr>
        <p:grpSpPr>
          <a:xfrm>
            <a:off x="7532722" y="2083990"/>
            <a:ext cx="822960" cy="822960"/>
            <a:chOff x="6147031" y="3398472"/>
            <a:chExt cx="822960" cy="822960"/>
          </a:xfrm>
        </p:grpSpPr>
        <p:sp>
          <p:nvSpPr>
            <p:cNvPr id="12" name="Oval 7"/>
            <p:cNvSpPr>
              <a:spLocks noChangeArrowheads="1"/>
            </p:cNvSpPr>
            <p:nvPr/>
          </p:nvSpPr>
          <p:spPr bwMode="auto">
            <a:xfrm>
              <a:off x="6147031" y="3398472"/>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13" name="Freeform 38"/>
            <p:cNvSpPr>
              <a:spLocks noEditPoints="1"/>
            </p:cNvSpPr>
            <p:nvPr/>
          </p:nvSpPr>
          <p:spPr bwMode="auto">
            <a:xfrm>
              <a:off x="6308787" y="3645837"/>
              <a:ext cx="480101" cy="423195"/>
            </a:xfrm>
            <a:custGeom>
              <a:avLst/>
              <a:gdLst>
                <a:gd name="T0" fmla="*/ 354 w 416"/>
                <a:gd name="T1" fmla="*/ 108 h 367"/>
                <a:gd name="T2" fmla="*/ 248 w 416"/>
                <a:gd name="T3" fmla="*/ 0 h 367"/>
                <a:gd name="T4" fmla="*/ 161 w 416"/>
                <a:gd name="T5" fmla="*/ 49 h 367"/>
                <a:gd name="T6" fmla="*/ 138 w 416"/>
                <a:gd name="T7" fmla="*/ 45 h 367"/>
                <a:gd name="T8" fmla="*/ 71 w 416"/>
                <a:gd name="T9" fmla="*/ 106 h 367"/>
                <a:gd name="T10" fmla="*/ 0 w 416"/>
                <a:gd name="T11" fmla="*/ 186 h 367"/>
                <a:gd name="T12" fmla="*/ 77 w 416"/>
                <a:gd name="T13" fmla="*/ 266 h 367"/>
                <a:gd name="T14" fmla="*/ 209 w 416"/>
                <a:gd name="T15" fmla="*/ 266 h 367"/>
                <a:gd name="T16" fmla="*/ 209 w 416"/>
                <a:gd name="T17" fmla="*/ 362 h 367"/>
                <a:gd name="T18" fmla="*/ 213 w 416"/>
                <a:gd name="T19" fmla="*/ 367 h 367"/>
                <a:gd name="T20" fmla="*/ 218 w 416"/>
                <a:gd name="T21" fmla="*/ 362 h 367"/>
                <a:gd name="T22" fmla="*/ 218 w 416"/>
                <a:gd name="T23" fmla="*/ 266 h 367"/>
                <a:gd name="T24" fmla="*/ 344 w 416"/>
                <a:gd name="T25" fmla="*/ 266 h 367"/>
                <a:gd name="T26" fmla="*/ 344 w 416"/>
                <a:gd name="T27" fmla="*/ 266 h 367"/>
                <a:gd name="T28" fmla="*/ 416 w 416"/>
                <a:gd name="T29" fmla="*/ 186 h 367"/>
                <a:gd name="T30" fmla="*/ 354 w 416"/>
                <a:gd name="T31" fmla="*/ 108 h 367"/>
                <a:gd name="T32" fmla="*/ 344 w 416"/>
                <a:gd name="T33" fmla="*/ 257 h 367"/>
                <a:gd name="T34" fmla="*/ 218 w 416"/>
                <a:gd name="T35" fmla="*/ 257 h 367"/>
                <a:gd name="T36" fmla="*/ 218 w 416"/>
                <a:gd name="T37" fmla="*/ 177 h 367"/>
                <a:gd name="T38" fmla="*/ 267 w 416"/>
                <a:gd name="T39" fmla="*/ 226 h 367"/>
                <a:gd name="T40" fmla="*/ 270 w 416"/>
                <a:gd name="T41" fmla="*/ 227 h 367"/>
                <a:gd name="T42" fmla="*/ 273 w 416"/>
                <a:gd name="T43" fmla="*/ 226 h 367"/>
                <a:gd name="T44" fmla="*/ 273 w 416"/>
                <a:gd name="T45" fmla="*/ 219 h 367"/>
                <a:gd name="T46" fmla="*/ 217 w 416"/>
                <a:gd name="T47" fmla="*/ 162 h 367"/>
                <a:gd name="T48" fmla="*/ 217 w 416"/>
                <a:gd name="T49" fmla="*/ 162 h 367"/>
                <a:gd name="T50" fmla="*/ 213 w 416"/>
                <a:gd name="T51" fmla="*/ 161 h 367"/>
                <a:gd name="T52" fmla="*/ 210 w 416"/>
                <a:gd name="T53" fmla="*/ 162 h 367"/>
                <a:gd name="T54" fmla="*/ 153 w 416"/>
                <a:gd name="T55" fmla="*/ 219 h 367"/>
                <a:gd name="T56" fmla="*/ 153 w 416"/>
                <a:gd name="T57" fmla="*/ 226 h 367"/>
                <a:gd name="T58" fmla="*/ 160 w 416"/>
                <a:gd name="T59" fmla="*/ 226 h 367"/>
                <a:gd name="T60" fmla="*/ 209 w 416"/>
                <a:gd name="T61" fmla="*/ 177 h 367"/>
                <a:gd name="T62" fmla="*/ 209 w 416"/>
                <a:gd name="T63" fmla="*/ 257 h 367"/>
                <a:gd name="T64" fmla="*/ 77 w 416"/>
                <a:gd name="T65" fmla="*/ 257 h 367"/>
                <a:gd name="T66" fmla="*/ 10 w 416"/>
                <a:gd name="T67" fmla="*/ 186 h 367"/>
                <a:gd name="T68" fmla="*/ 76 w 416"/>
                <a:gd name="T69" fmla="*/ 115 h 367"/>
                <a:gd name="T70" fmla="*/ 80 w 416"/>
                <a:gd name="T71" fmla="*/ 110 h 367"/>
                <a:gd name="T72" fmla="*/ 138 w 416"/>
                <a:gd name="T73" fmla="*/ 55 h 367"/>
                <a:gd name="T74" fmla="*/ 161 w 416"/>
                <a:gd name="T75" fmla="*/ 59 h 367"/>
                <a:gd name="T76" fmla="*/ 167 w 416"/>
                <a:gd name="T77" fmla="*/ 57 h 367"/>
                <a:gd name="T78" fmla="*/ 248 w 416"/>
                <a:gd name="T79" fmla="*/ 9 h 367"/>
                <a:gd name="T80" fmla="*/ 345 w 416"/>
                <a:gd name="T81" fmla="*/ 112 h 367"/>
                <a:gd name="T82" fmla="*/ 349 w 416"/>
                <a:gd name="T83" fmla="*/ 117 h 367"/>
                <a:gd name="T84" fmla="*/ 407 w 416"/>
                <a:gd name="T85" fmla="*/ 186 h 367"/>
                <a:gd name="T86" fmla="*/ 344 w 416"/>
                <a:gd name="T87" fmla="*/ 25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6" h="367">
                  <a:moveTo>
                    <a:pt x="354" y="108"/>
                  </a:moveTo>
                  <a:cubicBezTo>
                    <a:pt x="350" y="48"/>
                    <a:pt x="304" y="0"/>
                    <a:pt x="248" y="0"/>
                  </a:cubicBezTo>
                  <a:cubicBezTo>
                    <a:pt x="213" y="0"/>
                    <a:pt x="181" y="18"/>
                    <a:pt x="161" y="49"/>
                  </a:cubicBezTo>
                  <a:cubicBezTo>
                    <a:pt x="153" y="47"/>
                    <a:pt x="145" y="45"/>
                    <a:pt x="138" y="45"/>
                  </a:cubicBezTo>
                  <a:cubicBezTo>
                    <a:pt x="102" y="45"/>
                    <a:pt x="73" y="72"/>
                    <a:pt x="71" y="106"/>
                  </a:cubicBezTo>
                  <a:cubicBezTo>
                    <a:pt x="31" y="110"/>
                    <a:pt x="0" y="145"/>
                    <a:pt x="0" y="186"/>
                  </a:cubicBezTo>
                  <a:cubicBezTo>
                    <a:pt x="0" y="231"/>
                    <a:pt x="34" y="266"/>
                    <a:pt x="77" y="266"/>
                  </a:cubicBezTo>
                  <a:cubicBezTo>
                    <a:pt x="209" y="266"/>
                    <a:pt x="209" y="266"/>
                    <a:pt x="209" y="266"/>
                  </a:cubicBezTo>
                  <a:cubicBezTo>
                    <a:pt x="209" y="362"/>
                    <a:pt x="209" y="362"/>
                    <a:pt x="209" y="362"/>
                  </a:cubicBezTo>
                  <a:cubicBezTo>
                    <a:pt x="209" y="364"/>
                    <a:pt x="211" y="367"/>
                    <a:pt x="213" y="367"/>
                  </a:cubicBezTo>
                  <a:cubicBezTo>
                    <a:pt x="216" y="367"/>
                    <a:pt x="218" y="364"/>
                    <a:pt x="218" y="362"/>
                  </a:cubicBezTo>
                  <a:cubicBezTo>
                    <a:pt x="218" y="266"/>
                    <a:pt x="218" y="266"/>
                    <a:pt x="218" y="266"/>
                  </a:cubicBezTo>
                  <a:cubicBezTo>
                    <a:pt x="344" y="266"/>
                    <a:pt x="344" y="266"/>
                    <a:pt x="344" y="266"/>
                  </a:cubicBezTo>
                  <a:cubicBezTo>
                    <a:pt x="344" y="266"/>
                    <a:pt x="344" y="266"/>
                    <a:pt x="344" y="266"/>
                  </a:cubicBezTo>
                  <a:cubicBezTo>
                    <a:pt x="384" y="265"/>
                    <a:pt x="416" y="229"/>
                    <a:pt x="416" y="186"/>
                  </a:cubicBezTo>
                  <a:cubicBezTo>
                    <a:pt x="416" y="147"/>
                    <a:pt x="390" y="115"/>
                    <a:pt x="354" y="108"/>
                  </a:cubicBezTo>
                  <a:close/>
                  <a:moveTo>
                    <a:pt x="344" y="257"/>
                  </a:moveTo>
                  <a:cubicBezTo>
                    <a:pt x="218" y="257"/>
                    <a:pt x="218" y="257"/>
                    <a:pt x="218" y="257"/>
                  </a:cubicBezTo>
                  <a:cubicBezTo>
                    <a:pt x="218" y="177"/>
                    <a:pt x="218" y="177"/>
                    <a:pt x="218" y="177"/>
                  </a:cubicBezTo>
                  <a:cubicBezTo>
                    <a:pt x="267" y="226"/>
                    <a:pt x="267" y="226"/>
                    <a:pt x="267" y="226"/>
                  </a:cubicBezTo>
                  <a:cubicBezTo>
                    <a:pt x="268" y="227"/>
                    <a:pt x="269" y="227"/>
                    <a:pt x="270" y="227"/>
                  </a:cubicBezTo>
                  <a:cubicBezTo>
                    <a:pt x="271" y="227"/>
                    <a:pt x="273" y="227"/>
                    <a:pt x="273" y="226"/>
                  </a:cubicBezTo>
                  <a:cubicBezTo>
                    <a:pt x="275" y="224"/>
                    <a:pt x="275" y="221"/>
                    <a:pt x="273" y="219"/>
                  </a:cubicBezTo>
                  <a:cubicBezTo>
                    <a:pt x="217" y="162"/>
                    <a:pt x="217" y="162"/>
                    <a:pt x="217" y="162"/>
                  </a:cubicBezTo>
                  <a:cubicBezTo>
                    <a:pt x="217" y="162"/>
                    <a:pt x="217" y="162"/>
                    <a:pt x="217" y="162"/>
                  </a:cubicBezTo>
                  <a:cubicBezTo>
                    <a:pt x="216" y="161"/>
                    <a:pt x="215" y="161"/>
                    <a:pt x="213" y="161"/>
                  </a:cubicBezTo>
                  <a:cubicBezTo>
                    <a:pt x="212" y="161"/>
                    <a:pt x="211" y="161"/>
                    <a:pt x="210" y="162"/>
                  </a:cubicBezTo>
                  <a:cubicBezTo>
                    <a:pt x="153" y="219"/>
                    <a:pt x="153" y="219"/>
                    <a:pt x="153" y="219"/>
                  </a:cubicBezTo>
                  <a:cubicBezTo>
                    <a:pt x="151" y="221"/>
                    <a:pt x="151" y="224"/>
                    <a:pt x="153" y="226"/>
                  </a:cubicBezTo>
                  <a:cubicBezTo>
                    <a:pt x="155" y="228"/>
                    <a:pt x="158" y="228"/>
                    <a:pt x="160" y="226"/>
                  </a:cubicBezTo>
                  <a:cubicBezTo>
                    <a:pt x="209" y="177"/>
                    <a:pt x="209" y="177"/>
                    <a:pt x="209" y="177"/>
                  </a:cubicBezTo>
                  <a:cubicBezTo>
                    <a:pt x="209" y="257"/>
                    <a:pt x="209" y="257"/>
                    <a:pt x="209" y="257"/>
                  </a:cubicBezTo>
                  <a:cubicBezTo>
                    <a:pt x="77" y="257"/>
                    <a:pt x="77" y="257"/>
                    <a:pt x="77" y="257"/>
                  </a:cubicBezTo>
                  <a:cubicBezTo>
                    <a:pt x="39" y="257"/>
                    <a:pt x="10" y="226"/>
                    <a:pt x="10" y="186"/>
                  </a:cubicBezTo>
                  <a:cubicBezTo>
                    <a:pt x="10" y="149"/>
                    <a:pt x="39" y="117"/>
                    <a:pt x="76" y="115"/>
                  </a:cubicBezTo>
                  <a:cubicBezTo>
                    <a:pt x="78" y="115"/>
                    <a:pt x="80" y="113"/>
                    <a:pt x="80" y="110"/>
                  </a:cubicBezTo>
                  <a:cubicBezTo>
                    <a:pt x="80" y="79"/>
                    <a:pt x="105" y="55"/>
                    <a:pt x="138" y="55"/>
                  </a:cubicBezTo>
                  <a:cubicBezTo>
                    <a:pt x="145" y="55"/>
                    <a:pt x="153" y="56"/>
                    <a:pt x="161" y="59"/>
                  </a:cubicBezTo>
                  <a:cubicBezTo>
                    <a:pt x="163" y="60"/>
                    <a:pt x="166" y="59"/>
                    <a:pt x="167" y="57"/>
                  </a:cubicBezTo>
                  <a:cubicBezTo>
                    <a:pt x="185" y="27"/>
                    <a:pt x="215" y="9"/>
                    <a:pt x="248" y="9"/>
                  </a:cubicBezTo>
                  <a:cubicBezTo>
                    <a:pt x="300" y="9"/>
                    <a:pt x="343" y="56"/>
                    <a:pt x="345" y="112"/>
                  </a:cubicBezTo>
                  <a:cubicBezTo>
                    <a:pt x="345" y="115"/>
                    <a:pt x="346" y="116"/>
                    <a:pt x="349" y="117"/>
                  </a:cubicBezTo>
                  <a:cubicBezTo>
                    <a:pt x="382" y="122"/>
                    <a:pt x="407" y="151"/>
                    <a:pt x="407" y="186"/>
                  </a:cubicBezTo>
                  <a:cubicBezTo>
                    <a:pt x="407" y="224"/>
                    <a:pt x="379" y="255"/>
                    <a:pt x="344" y="257"/>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23" name="Group 22"/>
          <p:cNvGrpSpPr/>
          <p:nvPr/>
        </p:nvGrpSpPr>
        <p:grpSpPr>
          <a:xfrm>
            <a:off x="3974844" y="2089743"/>
            <a:ext cx="822960" cy="822960"/>
            <a:chOff x="2259614" y="3464747"/>
            <a:chExt cx="822960" cy="822960"/>
          </a:xfrm>
        </p:grpSpPr>
        <p:sp>
          <p:nvSpPr>
            <p:cNvPr id="14" name="Oval 52"/>
            <p:cNvSpPr>
              <a:spLocks noChangeArrowheads="1"/>
            </p:cNvSpPr>
            <p:nvPr/>
          </p:nvSpPr>
          <p:spPr bwMode="auto">
            <a:xfrm>
              <a:off x="2259614" y="3464747"/>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15" name="Freeform 119"/>
            <p:cNvSpPr>
              <a:spLocks noEditPoints="1"/>
            </p:cNvSpPr>
            <p:nvPr/>
          </p:nvSpPr>
          <p:spPr bwMode="auto">
            <a:xfrm>
              <a:off x="2406572" y="3605950"/>
              <a:ext cx="524724" cy="536224"/>
            </a:xfrm>
            <a:custGeom>
              <a:avLst/>
              <a:gdLst>
                <a:gd name="T0" fmla="*/ 501 w 678"/>
                <a:gd name="T1" fmla="*/ 691 h 691"/>
                <a:gd name="T2" fmla="*/ 496 w 678"/>
                <a:gd name="T3" fmla="*/ 688 h 691"/>
                <a:gd name="T4" fmla="*/ 388 w 678"/>
                <a:gd name="T5" fmla="*/ 579 h 691"/>
                <a:gd name="T6" fmla="*/ 91 w 678"/>
                <a:gd name="T7" fmla="*/ 507 h 691"/>
                <a:gd name="T8" fmla="*/ 6 w 678"/>
                <a:gd name="T9" fmla="*/ 277 h 691"/>
                <a:gd name="T10" fmla="*/ 8 w 678"/>
                <a:gd name="T11" fmla="*/ 273 h 691"/>
                <a:gd name="T12" fmla="*/ 30 w 678"/>
                <a:gd name="T13" fmla="*/ 251 h 691"/>
                <a:gd name="T14" fmla="*/ 40 w 678"/>
                <a:gd name="T15" fmla="*/ 251 h 691"/>
                <a:gd name="T16" fmla="*/ 143 w 678"/>
                <a:gd name="T17" fmla="*/ 353 h 691"/>
                <a:gd name="T18" fmla="*/ 309 w 678"/>
                <a:gd name="T19" fmla="*/ 309 h 691"/>
                <a:gd name="T20" fmla="*/ 353 w 678"/>
                <a:gd name="T21" fmla="*/ 143 h 691"/>
                <a:gd name="T22" fmla="*/ 251 w 678"/>
                <a:gd name="T23" fmla="*/ 40 h 691"/>
                <a:gd name="T24" fmla="*/ 249 w 678"/>
                <a:gd name="T25" fmla="*/ 35 h 691"/>
                <a:gd name="T26" fmla="*/ 251 w 678"/>
                <a:gd name="T27" fmla="*/ 30 h 691"/>
                <a:gd name="T28" fmla="*/ 273 w 678"/>
                <a:gd name="T29" fmla="*/ 8 h 691"/>
                <a:gd name="T30" fmla="*/ 277 w 678"/>
                <a:gd name="T31" fmla="*/ 6 h 691"/>
                <a:gd name="T32" fmla="*/ 507 w 678"/>
                <a:gd name="T33" fmla="*/ 91 h 691"/>
                <a:gd name="T34" fmla="*/ 579 w 678"/>
                <a:gd name="T35" fmla="*/ 388 h 691"/>
                <a:gd name="T36" fmla="*/ 675 w 678"/>
                <a:gd name="T37" fmla="*/ 484 h 691"/>
                <a:gd name="T38" fmla="*/ 675 w 678"/>
                <a:gd name="T39" fmla="*/ 494 h 691"/>
                <a:gd name="T40" fmla="*/ 665 w 678"/>
                <a:gd name="T41" fmla="*/ 494 h 691"/>
                <a:gd name="T42" fmla="*/ 566 w 678"/>
                <a:gd name="T43" fmla="*/ 394 h 691"/>
                <a:gd name="T44" fmla="*/ 565 w 678"/>
                <a:gd name="T45" fmla="*/ 387 h 691"/>
                <a:gd name="T46" fmla="*/ 497 w 678"/>
                <a:gd name="T47" fmla="*/ 101 h 691"/>
                <a:gd name="T48" fmla="*/ 281 w 678"/>
                <a:gd name="T49" fmla="*/ 20 h 691"/>
                <a:gd name="T50" fmla="*/ 266 w 678"/>
                <a:gd name="T51" fmla="*/ 35 h 691"/>
                <a:gd name="T52" fmla="*/ 366 w 678"/>
                <a:gd name="T53" fmla="*/ 136 h 691"/>
                <a:gd name="T54" fmla="*/ 368 w 678"/>
                <a:gd name="T55" fmla="*/ 143 h 691"/>
                <a:gd name="T56" fmla="*/ 321 w 678"/>
                <a:gd name="T57" fmla="*/ 316 h 691"/>
                <a:gd name="T58" fmla="*/ 316 w 678"/>
                <a:gd name="T59" fmla="*/ 321 h 691"/>
                <a:gd name="T60" fmla="*/ 143 w 678"/>
                <a:gd name="T61" fmla="*/ 368 h 691"/>
                <a:gd name="T62" fmla="*/ 136 w 678"/>
                <a:gd name="T63" fmla="*/ 366 h 691"/>
                <a:gd name="T64" fmla="*/ 35 w 678"/>
                <a:gd name="T65" fmla="*/ 266 h 691"/>
                <a:gd name="T66" fmla="*/ 20 w 678"/>
                <a:gd name="T67" fmla="*/ 281 h 691"/>
                <a:gd name="T68" fmla="*/ 101 w 678"/>
                <a:gd name="T69" fmla="*/ 497 h 691"/>
                <a:gd name="T70" fmla="*/ 387 w 678"/>
                <a:gd name="T71" fmla="*/ 565 h 691"/>
                <a:gd name="T72" fmla="*/ 394 w 678"/>
                <a:gd name="T73" fmla="*/ 566 h 691"/>
                <a:gd name="T74" fmla="*/ 506 w 678"/>
                <a:gd name="T75" fmla="*/ 679 h 691"/>
                <a:gd name="T76" fmla="*/ 506 w 678"/>
                <a:gd name="T77" fmla="*/ 688 h 691"/>
                <a:gd name="T78" fmla="*/ 501 w 678"/>
                <a:gd name="T79" fmla="*/ 691 h 691"/>
                <a:gd name="T80" fmla="*/ 156 w 678"/>
                <a:gd name="T81" fmla="*/ 313 h 691"/>
                <a:gd name="T82" fmla="*/ 151 w 678"/>
                <a:gd name="T83" fmla="*/ 311 h 691"/>
                <a:gd name="T84" fmla="*/ 64 w 678"/>
                <a:gd name="T85" fmla="*/ 224 h 691"/>
                <a:gd name="T86" fmla="*/ 62 w 678"/>
                <a:gd name="T87" fmla="*/ 217 h 691"/>
                <a:gd name="T88" fmla="*/ 94 w 678"/>
                <a:gd name="T89" fmla="*/ 99 h 691"/>
                <a:gd name="T90" fmla="*/ 99 w 678"/>
                <a:gd name="T91" fmla="*/ 94 h 691"/>
                <a:gd name="T92" fmla="*/ 217 w 678"/>
                <a:gd name="T93" fmla="*/ 62 h 691"/>
                <a:gd name="T94" fmla="*/ 224 w 678"/>
                <a:gd name="T95" fmla="*/ 64 h 691"/>
                <a:gd name="T96" fmla="*/ 311 w 678"/>
                <a:gd name="T97" fmla="*/ 151 h 691"/>
                <a:gd name="T98" fmla="*/ 313 w 678"/>
                <a:gd name="T99" fmla="*/ 157 h 691"/>
                <a:gd name="T100" fmla="*/ 281 w 678"/>
                <a:gd name="T101" fmla="*/ 276 h 691"/>
                <a:gd name="T102" fmla="*/ 276 w 678"/>
                <a:gd name="T103" fmla="*/ 281 h 691"/>
                <a:gd name="T104" fmla="*/ 157 w 678"/>
                <a:gd name="T105" fmla="*/ 313 h 691"/>
                <a:gd name="T106" fmla="*/ 156 w 678"/>
                <a:gd name="T107" fmla="*/ 313 h 691"/>
                <a:gd name="T108" fmla="*/ 77 w 678"/>
                <a:gd name="T109" fmla="*/ 217 h 691"/>
                <a:gd name="T110" fmla="*/ 158 w 678"/>
                <a:gd name="T111" fmla="*/ 298 h 691"/>
                <a:gd name="T112" fmla="*/ 268 w 678"/>
                <a:gd name="T113" fmla="*/ 268 h 691"/>
                <a:gd name="T114" fmla="*/ 298 w 678"/>
                <a:gd name="T115" fmla="*/ 158 h 691"/>
                <a:gd name="T116" fmla="*/ 217 w 678"/>
                <a:gd name="T117" fmla="*/ 76 h 691"/>
                <a:gd name="T118" fmla="*/ 106 w 678"/>
                <a:gd name="T119" fmla="*/ 106 h 691"/>
                <a:gd name="T120" fmla="*/ 77 w 678"/>
                <a:gd name="T121" fmla="*/ 21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8" h="691">
                  <a:moveTo>
                    <a:pt x="501" y="691"/>
                  </a:moveTo>
                  <a:cubicBezTo>
                    <a:pt x="500" y="691"/>
                    <a:pt x="498" y="690"/>
                    <a:pt x="496" y="688"/>
                  </a:cubicBezTo>
                  <a:cubicBezTo>
                    <a:pt x="388" y="579"/>
                    <a:pt x="388" y="579"/>
                    <a:pt x="388" y="579"/>
                  </a:cubicBezTo>
                  <a:cubicBezTo>
                    <a:pt x="283" y="612"/>
                    <a:pt x="170" y="585"/>
                    <a:pt x="91" y="507"/>
                  </a:cubicBezTo>
                  <a:cubicBezTo>
                    <a:pt x="31" y="446"/>
                    <a:pt x="0" y="363"/>
                    <a:pt x="6" y="277"/>
                  </a:cubicBezTo>
                  <a:cubicBezTo>
                    <a:pt x="6" y="276"/>
                    <a:pt x="7" y="274"/>
                    <a:pt x="8" y="273"/>
                  </a:cubicBezTo>
                  <a:cubicBezTo>
                    <a:pt x="30" y="251"/>
                    <a:pt x="30" y="251"/>
                    <a:pt x="30" y="251"/>
                  </a:cubicBezTo>
                  <a:cubicBezTo>
                    <a:pt x="33" y="248"/>
                    <a:pt x="38" y="248"/>
                    <a:pt x="40" y="251"/>
                  </a:cubicBezTo>
                  <a:cubicBezTo>
                    <a:pt x="143" y="353"/>
                    <a:pt x="143" y="353"/>
                    <a:pt x="143" y="353"/>
                  </a:cubicBezTo>
                  <a:cubicBezTo>
                    <a:pt x="309" y="309"/>
                    <a:pt x="309" y="309"/>
                    <a:pt x="309" y="309"/>
                  </a:cubicBezTo>
                  <a:cubicBezTo>
                    <a:pt x="353" y="143"/>
                    <a:pt x="353" y="143"/>
                    <a:pt x="353" y="143"/>
                  </a:cubicBezTo>
                  <a:cubicBezTo>
                    <a:pt x="251" y="40"/>
                    <a:pt x="251" y="40"/>
                    <a:pt x="251" y="40"/>
                  </a:cubicBezTo>
                  <a:cubicBezTo>
                    <a:pt x="250" y="39"/>
                    <a:pt x="249" y="37"/>
                    <a:pt x="249" y="35"/>
                  </a:cubicBezTo>
                  <a:cubicBezTo>
                    <a:pt x="249" y="33"/>
                    <a:pt x="250" y="32"/>
                    <a:pt x="251" y="30"/>
                  </a:cubicBezTo>
                  <a:cubicBezTo>
                    <a:pt x="273" y="8"/>
                    <a:pt x="273" y="8"/>
                    <a:pt x="273" y="8"/>
                  </a:cubicBezTo>
                  <a:cubicBezTo>
                    <a:pt x="274" y="7"/>
                    <a:pt x="276" y="6"/>
                    <a:pt x="277" y="6"/>
                  </a:cubicBezTo>
                  <a:cubicBezTo>
                    <a:pt x="363" y="0"/>
                    <a:pt x="446" y="31"/>
                    <a:pt x="507" y="91"/>
                  </a:cubicBezTo>
                  <a:cubicBezTo>
                    <a:pt x="585" y="169"/>
                    <a:pt x="613" y="283"/>
                    <a:pt x="579" y="388"/>
                  </a:cubicBezTo>
                  <a:cubicBezTo>
                    <a:pt x="675" y="484"/>
                    <a:pt x="675" y="484"/>
                    <a:pt x="675" y="484"/>
                  </a:cubicBezTo>
                  <a:cubicBezTo>
                    <a:pt x="678" y="486"/>
                    <a:pt x="678" y="491"/>
                    <a:pt x="675" y="494"/>
                  </a:cubicBezTo>
                  <a:cubicBezTo>
                    <a:pt x="673" y="496"/>
                    <a:pt x="668" y="496"/>
                    <a:pt x="665" y="494"/>
                  </a:cubicBezTo>
                  <a:cubicBezTo>
                    <a:pt x="566" y="394"/>
                    <a:pt x="566" y="394"/>
                    <a:pt x="566" y="394"/>
                  </a:cubicBezTo>
                  <a:cubicBezTo>
                    <a:pt x="565" y="393"/>
                    <a:pt x="564" y="390"/>
                    <a:pt x="565" y="387"/>
                  </a:cubicBezTo>
                  <a:cubicBezTo>
                    <a:pt x="598" y="286"/>
                    <a:pt x="572" y="177"/>
                    <a:pt x="497" y="101"/>
                  </a:cubicBezTo>
                  <a:cubicBezTo>
                    <a:pt x="440" y="44"/>
                    <a:pt x="361" y="15"/>
                    <a:pt x="281" y="20"/>
                  </a:cubicBezTo>
                  <a:cubicBezTo>
                    <a:pt x="266" y="35"/>
                    <a:pt x="266" y="35"/>
                    <a:pt x="266" y="35"/>
                  </a:cubicBezTo>
                  <a:cubicBezTo>
                    <a:pt x="366" y="136"/>
                    <a:pt x="366" y="136"/>
                    <a:pt x="366" y="136"/>
                  </a:cubicBezTo>
                  <a:cubicBezTo>
                    <a:pt x="368" y="138"/>
                    <a:pt x="369" y="140"/>
                    <a:pt x="368" y="143"/>
                  </a:cubicBezTo>
                  <a:cubicBezTo>
                    <a:pt x="321" y="316"/>
                    <a:pt x="321" y="316"/>
                    <a:pt x="321" y="316"/>
                  </a:cubicBezTo>
                  <a:cubicBezTo>
                    <a:pt x="321" y="319"/>
                    <a:pt x="319" y="321"/>
                    <a:pt x="316" y="321"/>
                  </a:cubicBezTo>
                  <a:cubicBezTo>
                    <a:pt x="143" y="368"/>
                    <a:pt x="143" y="368"/>
                    <a:pt x="143" y="368"/>
                  </a:cubicBezTo>
                  <a:cubicBezTo>
                    <a:pt x="140" y="369"/>
                    <a:pt x="138" y="368"/>
                    <a:pt x="136" y="366"/>
                  </a:cubicBezTo>
                  <a:cubicBezTo>
                    <a:pt x="35" y="266"/>
                    <a:pt x="35" y="266"/>
                    <a:pt x="35" y="266"/>
                  </a:cubicBezTo>
                  <a:cubicBezTo>
                    <a:pt x="20" y="281"/>
                    <a:pt x="20" y="281"/>
                    <a:pt x="20" y="281"/>
                  </a:cubicBezTo>
                  <a:cubicBezTo>
                    <a:pt x="15" y="361"/>
                    <a:pt x="44" y="440"/>
                    <a:pt x="101" y="497"/>
                  </a:cubicBezTo>
                  <a:cubicBezTo>
                    <a:pt x="177" y="572"/>
                    <a:pt x="286" y="598"/>
                    <a:pt x="387" y="565"/>
                  </a:cubicBezTo>
                  <a:cubicBezTo>
                    <a:pt x="390" y="564"/>
                    <a:pt x="393" y="565"/>
                    <a:pt x="394" y="566"/>
                  </a:cubicBezTo>
                  <a:cubicBezTo>
                    <a:pt x="506" y="679"/>
                    <a:pt x="506" y="679"/>
                    <a:pt x="506" y="679"/>
                  </a:cubicBezTo>
                  <a:cubicBezTo>
                    <a:pt x="509" y="681"/>
                    <a:pt x="509" y="686"/>
                    <a:pt x="506" y="688"/>
                  </a:cubicBezTo>
                  <a:cubicBezTo>
                    <a:pt x="505" y="690"/>
                    <a:pt x="503" y="691"/>
                    <a:pt x="501" y="691"/>
                  </a:cubicBezTo>
                  <a:close/>
                  <a:moveTo>
                    <a:pt x="156" y="313"/>
                  </a:moveTo>
                  <a:cubicBezTo>
                    <a:pt x="154" y="313"/>
                    <a:pt x="152" y="312"/>
                    <a:pt x="151" y="311"/>
                  </a:cubicBezTo>
                  <a:cubicBezTo>
                    <a:pt x="64" y="224"/>
                    <a:pt x="64" y="224"/>
                    <a:pt x="64" y="224"/>
                  </a:cubicBezTo>
                  <a:cubicBezTo>
                    <a:pt x="62" y="222"/>
                    <a:pt x="61" y="220"/>
                    <a:pt x="62" y="217"/>
                  </a:cubicBezTo>
                  <a:cubicBezTo>
                    <a:pt x="94" y="99"/>
                    <a:pt x="94" y="99"/>
                    <a:pt x="94" y="99"/>
                  </a:cubicBezTo>
                  <a:cubicBezTo>
                    <a:pt x="94" y="96"/>
                    <a:pt x="96" y="94"/>
                    <a:pt x="99" y="94"/>
                  </a:cubicBezTo>
                  <a:cubicBezTo>
                    <a:pt x="217" y="62"/>
                    <a:pt x="217" y="62"/>
                    <a:pt x="217" y="62"/>
                  </a:cubicBezTo>
                  <a:cubicBezTo>
                    <a:pt x="220" y="61"/>
                    <a:pt x="222" y="62"/>
                    <a:pt x="224" y="64"/>
                  </a:cubicBezTo>
                  <a:cubicBezTo>
                    <a:pt x="311" y="151"/>
                    <a:pt x="311" y="151"/>
                    <a:pt x="311" y="151"/>
                  </a:cubicBezTo>
                  <a:cubicBezTo>
                    <a:pt x="313" y="152"/>
                    <a:pt x="313" y="155"/>
                    <a:pt x="313" y="157"/>
                  </a:cubicBezTo>
                  <a:cubicBezTo>
                    <a:pt x="281" y="276"/>
                    <a:pt x="281" y="276"/>
                    <a:pt x="281" y="276"/>
                  </a:cubicBezTo>
                  <a:cubicBezTo>
                    <a:pt x="280" y="278"/>
                    <a:pt x="278" y="280"/>
                    <a:pt x="276" y="281"/>
                  </a:cubicBezTo>
                  <a:cubicBezTo>
                    <a:pt x="157" y="313"/>
                    <a:pt x="157" y="313"/>
                    <a:pt x="157" y="313"/>
                  </a:cubicBezTo>
                  <a:cubicBezTo>
                    <a:pt x="157" y="313"/>
                    <a:pt x="156" y="313"/>
                    <a:pt x="156" y="313"/>
                  </a:cubicBezTo>
                  <a:close/>
                  <a:moveTo>
                    <a:pt x="77" y="217"/>
                  </a:moveTo>
                  <a:cubicBezTo>
                    <a:pt x="158" y="298"/>
                    <a:pt x="158" y="298"/>
                    <a:pt x="158" y="298"/>
                  </a:cubicBezTo>
                  <a:cubicBezTo>
                    <a:pt x="268" y="268"/>
                    <a:pt x="268" y="268"/>
                    <a:pt x="268" y="268"/>
                  </a:cubicBezTo>
                  <a:cubicBezTo>
                    <a:pt x="298" y="158"/>
                    <a:pt x="298" y="158"/>
                    <a:pt x="298" y="158"/>
                  </a:cubicBezTo>
                  <a:cubicBezTo>
                    <a:pt x="217" y="76"/>
                    <a:pt x="217" y="76"/>
                    <a:pt x="217" y="76"/>
                  </a:cubicBezTo>
                  <a:cubicBezTo>
                    <a:pt x="106" y="106"/>
                    <a:pt x="106" y="106"/>
                    <a:pt x="106" y="106"/>
                  </a:cubicBezTo>
                  <a:lnTo>
                    <a:pt x="77" y="217"/>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16" name="Group 15"/>
          <p:cNvGrpSpPr/>
          <p:nvPr/>
        </p:nvGrpSpPr>
        <p:grpSpPr>
          <a:xfrm>
            <a:off x="5668239" y="2083000"/>
            <a:ext cx="822960" cy="822960"/>
            <a:chOff x="2259614" y="1124036"/>
            <a:chExt cx="822960" cy="822960"/>
          </a:xfrm>
        </p:grpSpPr>
        <p:sp>
          <p:nvSpPr>
            <p:cNvPr id="17" name="Oval 42"/>
            <p:cNvSpPr>
              <a:spLocks noChangeArrowheads="1"/>
            </p:cNvSpPr>
            <p:nvPr/>
          </p:nvSpPr>
          <p:spPr bwMode="auto">
            <a:xfrm>
              <a:off x="2259614" y="1124036"/>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18" name="Freeform 93"/>
            <p:cNvSpPr>
              <a:spLocks noEditPoints="1"/>
            </p:cNvSpPr>
            <p:nvPr/>
          </p:nvSpPr>
          <p:spPr bwMode="auto">
            <a:xfrm>
              <a:off x="2416155" y="1280747"/>
              <a:ext cx="509878" cy="510432"/>
            </a:xfrm>
            <a:custGeom>
              <a:avLst/>
              <a:gdLst>
                <a:gd name="T0" fmla="*/ 651 w 659"/>
                <a:gd name="T1" fmla="*/ 0 h 658"/>
                <a:gd name="T2" fmla="*/ 361 w 659"/>
                <a:gd name="T3" fmla="*/ 2 h 658"/>
                <a:gd name="T4" fmla="*/ 0 w 659"/>
                <a:gd name="T5" fmla="*/ 366 h 658"/>
                <a:gd name="T6" fmla="*/ 288 w 659"/>
                <a:gd name="T7" fmla="*/ 656 h 658"/>
                <a:gd name="T8" fmla="*/ 298 w 659"/>
                <a:gd name="T9" fmla="*/ 656 h 658"/>
                <a:gd name="T10" fmla="*/ 659 w 659"/>
                <a:gd name="T11" fmla="*/ 292 h 658"/>
                <a:gd name="T12" fmla="*/ 293 w 659"/>
                <a:gd name="T13" fmla="*/ 641 h 658"/>
                <a:gd name="T14" fmla="*/ 369 w 659"/>
                <a:gd name="T15" fmla="*/ 14 h 658"/>
                <a:gd name="T16" fmla="*/ 645 w 659"/>
                <a:gd name="T17" fmla="*/ 289 h 658"/>
                <a:gd name="T18" fmla="*/ 514 w 659"/>
                <a:gd name="T19" fmla="*/ 81 h 658"/>
                <a:gd name="T20" fmla="*/ 452 w 659"/>
                <a:gd name="T21" fmla="*/ 144 h 658"/>
                <a:gd name="T22" fmla="*/ 514 w 659"/>
                <a:gd name="T23" fmla="*/ 200 h 658"/>
                <a:gd name="T24" fmla="*/ 559 w 659"/>
                <a:gd name="T25" fmla="*/ 188 h 658"/>
                <a:gd name="T26" fmla="*/ 514 w 659"/>
                <a:gd name="T27" fmla="*/ 81 h 658"/>
                <a:gd name="T28" fmla="*/ 514 w 659"/>
                <a:gd name="T29" fmla="*/ 192 h 658"/>
                <a:gd name="T30" fmla="*/ 514 w 659"/>
                <a:gd name="T31" fmla="*/ 192 h 658"/>
                <a:gd name="T32" fmla="*/ 480 w 659"/>
                <a:gd name="T33" fmla="*/ 110 h 658"/>
                <a:gd name="T34" fmla="*/ 563 w 659"/>
                <a:gd name="T35" fmla="*/ 144 h 658"/>
                <a:gd name="T36" fmla="*/ 403 w 659"/>
                <a:gd name="T37" fmla="*/ 266 h 658"/>
                <a:gd name="T38" fmla="*/ 423 w 659"/>
                <a:gd name="T39" fmla="*/ 236 h 658"/>
                <a:gd name="T40" fmla="*/ 393 w 659"/>
                <a:gd name="T41" fmla="*/ 256 h 658"/>
                <a:gd name="T42" fmla="*/ 308 w 659"/>
                <a:gd name="T43" fmla="*/ 248 h 658"/>
                <a:gd name="T44" fmla="*/ 315 w 659"/>
                <a:gd name="T45" fmla="*/ 334 h 658"/>
                <a:gd name="T46" fmla="*/ 225 w 659"/>
                <a:gd name="T47" fmla="*/ 325 h 658"/>
                <a:gd name="T48" fmla="*/ 211 w 659"/>
                <a:gd name="T49" fmla="*/ 326 h 658"/>
                <a:gd name="T50" fmla="*/ 215 w 659"/>
                <a:gd name="T51" fmla="*/ 435 h 658"/>
                <a:gd name="T52" fmla="*/ 219 w 659"/>
                <a:gd name="T53" fmla="*/ 447 h 658"/>
                <a:gd name="T54" fmla="*/ 253 w 659"/>
                <a:gd name="T55" fmla="*/ 416 h 658"/>
                <a:gd name="T56" fmla="*/ 336 w 659"/>
                <a:gd name="T57" fmla="*/ 425 h 658"/>
                <a:gd name="T58" fmla="*/ 333 w 659"/>
                <a:gd name="T59" fmla="*/ 336 h 658"/>
                <a:gd name="T60" fmla="*/ 418 w 659"/>
                <a:gd name="T61" fmla="*/ 332 h 658"/>
                <a:gd name="T62" fmla="*/ 431 w 659"/>
                <a:gd name="T63" fmla="*/ 329 h 658"/>
                <a:gd name="T64" fmla="*/ 317 w 659"/>
                <a:gd name="T65" fmla="*/ 258 h 658"/>
                <a:gd name="T66" fmla="*/ 383 w 659"/>
                <a:gd name="T67" fmla="*/ 266 h 658"/>
                <a:gd name="T68" fmla="*/ 317 w 659"/>
                <a:gd name="T69" fmla="*/ 258 h 658"/>
                <a:gd name="T70" fmla="*/ 326 w 659"/>
                <a:gd name="T71" fmla="*/ 415 h 658"/>
                <a:gd name="T72" fmla="*/ 323 w 659"/>
                <a:gd name="T73" fmla="*/ 34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9" h="658">
                  <a:moveTo>
                    <a:pt x="658" y="7"/>
                  </a:moveTo>
                  <a:cubicBezTo>
                    <a:pt x="658" y="3"/>
                    <a:pt x="655" y="0"/>
                    <a:pt x="651" y="0"/>
                  </a:cubicBezTo>
                  <a:cubicBezTo>
                    <a:pt x="366" y="0"/>
                    <a:pt x="366" y="0"/>
                    <a:pt x="366" y="0"/>
                  </a:cubicBezTo>
                  <a:cubicBezTo>
                    <a:pt x="364" y="0"/>
                    <a:pt x="362" y="0"/>
                    <a:pt x="361" y="2"/>
                  </a:cubicBezTo>
                  <a:cubicBezTo>
                    <a:pt x="2" y="361"/>
                    <a:pt x="2" y="361"/>
                    <a:pt x="2" y="361"/>
                  </a:cubicBezTo>
                  <a:cubicBezTo>
                    <a:pt x="1" y="362"/>
                    <a:pt x="0" y="364"/>
                    <a:pt x="0" y="366"/>
                  </a:cubicBezTo>
                  <a:cubicBezTo>
                    <a:pt x="0" y="367"/>
                    <a:pt x="1" y="369"/>
                    <a:pt x="2" y="370"/>
                  </a:cubicBezTo>
                  <a:cubicBezTo>
                    <a:pt x="288" y="656"/>
                    <a:pt x="288" y="656"/>
                    <a:pt x="288" y="656"/>
                  </a:cubicBezTo>
                  <a:cubicBezTo>
                    <a:pt x="289" y="657"/>
                    <a:pt x="291" y="658"/>
                    <a:pt x="293" y="658"/>
                  </a:cubicBezTo>
                  <a:cubicBezTo>
                    <a:pt x="294" y="658"/>
                    <a:pt x="296" y="657"/>
                    <a:pt x="298" y="656"/>
                  </a:cubicBezTo>
                  <a:cubicBezTo>
                    <a:pt x="656" y="297"/>
                    <a:pt x="656" y="297"/>
                    <a:pt x="656" y="297"/>
                  </a:cubicBezTo>
                  <a:cubicBezTo>
                    <a:pt x="658" y="296"/>
                    <a:pt x="659" y="294"/>
                    <a:pt x="659" y="292"/>
                  </a:cubicBezTo>
                  <a:lnTo>
                    <a:pt x="658" y="7"/>
                  </a:lnTo>
                  <a:close/>
                  <a:moveTo>
                    <a:pt x="293" y="641"/>
                  </a:moveTo>
                  <a:cubicBezTo>
                    <a:pt x="17" y="366"/>
                    <a:pt x="17" y="366"/>
                    <a:pt x="17" y="366"/>
                  </a:cubicBezTo>
                  <a:cubicBezTo>
                    <a:pt x="369" y="14"/>
                    <a:pt x="369" y="14"/>
                    <a:pt x="369" y="14"/>
                  </a:cubicBezTo>
                  <a:cubicBezTo>
                    <a:pt x="644" y="14"/>
                    <a:pt x="644" y="14"/>
                    <a:pt x="644" y="14"/>
                  </a:cubicBezTo>
                  <a:cubicBezTo>
                    <a:pt x="645" y="289"/>
                    <a:pt x="645" y="289"/>
                    <a:pt x="645" y="289"/>
                  </a:cubicBezTo>
                  <a:lnTo>
                    <a:pt x="293" y="641"/>
                  </a:lnTo>
                  <a:close/>
                  <a:moveTo>
                    <a:pt x="514" y="81"/>
                  </a:moveTo>
                  <a:cubicBezTo>
                    <a:pt x="498" y="81"/>
                    <a:pt x="482" y="88"/>
                    <a:pt x="470" y="100"/>
                  </a:cubicBezTo>
                  <a:cubicBezTo>
                    <a:pt x="458" y="111"/>
                    <a:pt x="452" y="127"/>
                    <a:pt x="452" y="144"/>
                  </a:cubicBezTo>
                  <a:cubicBezTo>
                    <a:pt x="452" y="178"/>
                    <a:pt x="480" y="206"/>
                    <a:pt x="514" y="206"/>
                  </a:cubicBezTo>
                  <a:cubicBezTo>
                    <a:pt x="514" y="200"/>
                    <a:pt x="514" y="200"/>
                    <a:pt x="514" y="200"/>
                  </a:cubicBezTo>
                  <a:cubicBezTo>
                    <a:pt x="514" y="206"/>
                    <a:pt x="514" y="206"/>
                    <a:pt x="514" y="206"/>
                  </a:cubicBezTo>
                  <a:cubicBezTo>
                    <a:pt x="531" y="206"/>
                    <a:pt x="547" y="200"/>
                    <a:pt x="559" y="188"/>
                  </a:cubicBezTo>
                  <a:cubicBezTo>
                    <a:pt x="570" y="176"/>
                    <a:pt x="577" y="160"/>
                    <a:pt x="577" y="144"/>
                  </a:cubicBezTo>
                  <a:cubicBezTo>
                    <a:pt x="577" y="109"/>
                    <a:pt x="549" y="81"/>
                    <a:pt x="514" y="81"/>
                  </a:cubicBezTo>
                  <a:close/>
                  <a:moveTo>
                    <a:pt x="549" y="178"/>
                  </a:moveTo>
                  <a:cubicBezTo>
                    <a:pt x="540" y="187"/>
                    <a:pt x="527" y="192"/>
                    <a:pt x="514" y="192"/>
                  </a:cubicBezTo>
                  <a:cubicBezTo>
                    <a:pt x="514" y="199"/>
                    <a:pt x="514" y="199"/>
                    <a:pt x="514" y="199"/>
                  </a:cubicBezTo>
                  <a:cubicBezTo>
                    <a:pt x="514" y="192"/>
                    <a:pt x="514" y="192"/>
                    <a:pt x="514" y="192"/>
                  </a:cubicBezTo>
                  <a:cubicBezTo>
                    <a:pt x="488" y="192"/>
                    <a:pt x="466" y="171"/>
                    <a:pt x="466" y="144"/>
                  </a:cubicBezTo>
                  <a:cubicBezTo>
                    <a:pt x="466" y="131"/>
                    <a:pt x="471" y="119"/>
                    <a:pt x="480" y="110"/>
                  </a:cubicBezTo>
                  <a:cubicBezTo>
                    <a:pt x="489" y="100"/>
                    <a:pt x="501" y="95"/>
                    <a:pt x="514" y="95"/>
                  </a:cubicBezTo>
                  <a:cubicBezTo>
                    <a:pt x="541" y="95"/>
                    <a:pt x="563" y="117"/>
                    <a:pt x="563" y="144"/>
                  </a:cubicBezTo>
                  <a:cubicBezTo>
                    <a:pt x="563" y="157"/>
                    <a:pt x="558" y="169"/>
                    <a:pt x="549" y="178"/>
                  </a:cubicBezTo>
                  <a:close/>
                  <a:moveTo>
                    <a:pt x="403" y="266"/>
                  </a:moveTo>
                  <a:cubicBezTo>
                    <a:pt x="423" y="246"/>
                    <a:pt x="423" y="246"/>
                    <a:pt x="423" y="246"/>
                  </a:cubicBezTo>
                  <a:cubicBezTo>
                    <a:pt x="426" y="243"/>
                    <a:pt x="426" y="238"/>
                    <a:pt x="423" y="236"/>
                  </a:cubicBezTo>
                  <a:cubicBezTo>
                    <a:pt x="421" y="233"/>
                    <a:pt x="416" y="233"/>
                    <a:pt x="414" y="236"/>
                  </a:cubicBezTo>
                  <a:cubicBezTo>
                    <a:pt x="393" y="256"/>
                    <a:pt x="393" y="256"/>
                    <a:pt x="393" y="256"/>
                  </a:cubicBezTo>
                  <a:cubicBezTo>
                    <a:pt x="386" y="250"/>
                    <a:pt x="373" y="241"/>
                    <a:pt x="358" y="236"/>
                  </a:cubicBezTo>
                  <a:cubicBezTo>
                    <a:pt x="339" y="230"/>
                    <a:pt x="321" y="234"/>
                    <a:pt x="308" y="248"/>
                  </a:cubicBezTo>
                  <a:cubicBezTo>
                    <a:pt x="280" y="276"/>
                    <a:pt x="303" y="313"/>
                    <a:pt x="315" y="333"/>
                  </a:cubicBezTo>
                  <a:cubicBezTo>
                    <a:pt x="315" y="334"/>
                    <a:pt x="315" y="334"/>
                    <a:pt x="315" y="334"/>
                  </a:cubicBezTo>
                  <a:cubicBezTo>
                    <a:pt x="253" y="396"/>
                    <a:pt x="253" y="396"/>
                    <a:pt x="253" y="396"/>
                  </a:cubicBezTo>
                  <a:cubicBezTo>
                    <a:pt x="240" y="378"/>
                    <a:pt x="228" y="348"/>
                    <a:pt x="225" y="325"/>
                  </a:cubicBezTo>
                  <a:cubicBezTo>
                    <a:pt x="225" y="321"/>
                    <a:pt x="222" y="318"/>
                    <a:pt x="218" y="319"/>
                  </a:cubicBezTo>
                  <a:cubicBezTo>
                    <a:pt x="214" y="319"/>
                    <a:pt x="211" y="323"/>
                    <a:pt x="211" y="326"/>
                  </a:cubicBezTo>
                  <a:cubicBezTo>
                    <a:pt x="214" y="353"/>
                    <a:pt x="228" y="386"/>
                    <a:pt x="243" y="406"/>
                  </a:cubicBezTo>
                  <a:cubicBezTo>
                    <a:pt x="215" y="435"/>
                    <a:pt x="215" y="435"/>
                    <a:pt x="215" y="435"/>
                  </a:cubicBezTo>
                  <a:cubicBezTo>
                    <a:pt x="212" y="438"/>
                    <a:pt x="212" y="442"/>
                    <a:pt x="215" y="445"/>
                  </a:cubicBezTo>
                  <a:cubicBezTo>
                    <a:pt x="216" y="446"/>
                    <a:pt x="218" y="447"/>
                    <a:pt x="219" y="447"/>
                  </a:cubicBezTo>
                  <a:cubicBezTo>
                    <a:pt x="221" y="447"/>
                    <a:pt x="223" y="446"/>
                    <a:pt x="224" y="445"/>
                  </a:cubicBezTo>
                  <a:cubicBezTo>
                    <a:pt x="253" y="416"/>
                    <a:pt x="253" y="416"/>
                    <a:pt x="253" y="416"/>
                  </a:cubicBezTo>
                  <a:cubicBezTo>
                    <a:pt x="268" y="429"/>
                    <a:pt x="285" y="439"/>
                    <a:pt x="303" y="439"/>
                  </a:cubicBezTo>
                  <a:cubicBezTo>
                    <a:pt x="314" y="439"/>
                    <a:pt x="326" y="435"/>
                    <a:pt x="336" y="425"/>
                  </a:cubicBezTo>
                  <a:cubicBezTo>
                    <a:pt x="368" y="392"/>
                    <a:pt x="347" y="358"/>
                    <a:pt x="335" y="340"/>
                  </a:cubicBezTo>
                  <a:cubicBezTo>
                    <a:pt x="335" y="338"/>
                    <a:pt x="334" y="337"/>
                    <a:pt x="333" y="336"/>
                  </a:cubicBezTo>
                  <a:cubicBezTo>
                    <a:pt x="393" y="276"/>
                    <a:pt x="393" y="276"/>
                    <a:pt x="393" y="276"/>
                  </a:cubicBezTo>
                  <a:cubicBezTo>
                    <a:pt x="404" y="290"/>
                    <a:pt x="413" y="310"/>
                    <a:pt x="418" y="332"/>
                  </a:cubicBezTo>
                  <a:cubicBezTo>
                    <a:pt x="418" y="336"/>
                    <a:pt x="422" y="338"/>
                    <a:pt x="426" y="338"/>
                  </a:cubicBezTo>
                  <a:cubicBezTo>
                    <a:pt x="430" y="337"/>
                    <a:pt x="432" y="333"/>
                    <a:pt x="431" y="329"/>
                  </a:cubicBezTo>
                  <a:cubicBezTo>
                    <a:pt x="426" y="305"/>
                    <a:pt x="416" y="282"/>
                    <a:pt x="403" y="266"/>
                  </a:cubicBezTo>
                  <a:close/>
                  <a:moveTo>
                    <a:pt x="317" y="258"/>
                  </a:moveTo>
                  <a:cubicBezTo>
                    <a:pt x="328" y="248"/>
                    <a:pt x="340" y="245"/>
                    <a:pt x="354" y="249"/>
                  </a:cubicBezTo>
                  <a:cubicBezTo>
                    <a:pt x="366" y="253"/>
                    <a:pt x="377" y="261"/>
                    <a:pt x="383" y="266"/>
                  </a:cubicBezTo>
                  <a:cubicBezTo>
                    <a:pt x="326" y="324"/>
                    <a:pt x="326" y="324"/>
                    <a:pt x="326" y="324"/>
                  </a:cubicBezTo>
                  <a:cubicBezTo>
                    <a:pt x="311" y="300"/>
                    <a:pt x="299" y="276"/>
                    <a:pt x="317" y="258"/>
                  </a:cubicBezTo>
                  <a:close/>
                  <a:moveTo>
                    <a:pt x="323" y="347"/>
                  </a:moveTo>
                  <a:cubicBezTo>
                    <a:pt x="338" y="370"/>
                    <a:pt x="349" y="392"/>
                    <a:pt x="326" y="415"/>
                  </a:cubicBezTo>
                  <a:cubicBezTo>
                    <a:pt x="320" y="421"/>
                    <a:pt x="298" y="438"/>
                    <a:pt x="263" y="406"/>
                  </a:cubicBezTo>
                  <a:cubicBezTo>
                    <a:pt x="323" y="346"/>
                    <a:pt x="323" y="346"/>
                    <a:pt x="323" y="346"/>
                  </a:cubicBezTo>
                  <a:cubicBezTo>
                    <a:pt x="323" y="346"/>
                    <a:pt x="323" y="347"/>
                    <a:pt x="323" y="347"/>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sp>
        <p:nvSpPr>
          <p:cNvPr id="24" name="TextBox 23"/>
          <p:cNvSpPr txBox="1"/>
          <p:nvPr/>
        </p:nvSpPr>
        <p:spPr>
          <a:xfrm>
            <a:off x="100003" y="1719916"/>
            <a:ext cx="1240034" cy="369332"/>
          </a:xfrm>
          <a:prstGeom prst="rect">
            <a:avLst/>
          </a:prstGeom>
          <a:noFill/>
        </p:spPr>
        <p:txBody>
          <a:bodyPr wrap="square" rtlCol="0">
            <a:spAutoFit/>
          </a:bodyPr>
          <a:lstStyle/>
          <a:p>
            <a:pPr algn="ctr"/>
            <a:r>
              <a:rPr lang="en-US" dirty="0" smtClean="0"/>
              <a:t>PLANNING</a:t>
            </a:r>
            <a:endParaRPr lang="en-US" dirty="0"/>
          </a:p>
        </p:txBody>
      </p:sp>
      <p:sp>
        <p:nvSpPr>
          <p:cNvPr id="25" name="TextBox 24"/>
          <p:cNvSpPr txBox="1"/>
          <p:nvPr/>
        </p:nvSpPr>
        <p:spPr>
          <a:xfrm>
            <a:off x="1902449" y="1442917"/>
            <a:ext cx="1240034" cy="646331"/>
          </a:xfrm>
          <a:prstGeom prst="rect">
            <a:avLst/>
          </a:prstGeom>
          <a:noFill/>
        </p:spPr>
        <p:txBody>
          <a:bodyPr wrap="square" rtlCol="0">
            <a:spAutoFit/>
          </a:bodyPr>
          <a:lstStyle/>
          <a:p>
            <a:pPr algn="ctr"/>
            <a:r>
              <a:rPr lang="en-US" dirty="0" smtClean="0"/>
              <a:t>REVERSE LOGISTICS</a:t>
            </a:r>
            <a:endParaRPr lang="en-US" dirty="0"/>
          </a:p>
        </p:txBody>
      </p:sp>
      <p:sp>
        <p:nvSpPr>
          <p:cNvPr id="26" name="TextBox 25"/>
          <p:cNvSpPr txBox="1"/>
          <p:nvPr/>
        </p:nvSpPr>
        <p:spPr>
          <a:xfrm>
            <a:off x="3630100" y="1488102"/>
            <a:ext cx="1590044" cy="646331"/>
          </a:xfrm>
          <a:prstGeom prst="rect">
            <a:avLst/>
          </a:prstGeom>
          <a:noFill/>
        </p:spPr>
        <p:txBody>
          <a:bodyPr wrap="square" rtlCol="0">
            <a:spAutoFit/>
          </a:bodyPr>
          <a:lstStyle/>
          <a:p>
            <a:pPr algn="ctr"/>
            <a:r>
              <a:rPr lang="en-US" dirty="0" smtClean="0"/>
              <a:t>INVENTORY &amp;REBUILD</a:t>
            </a:r>
            <a:endParaRPr lang="en-US" dirty="0"/>
          </a:p>
        </p:txBody>
      </p:sp>
      <p:sp>
        <p:nvSpPr>
          <p:cNvPr id="27" name="TextBox 26"/>
          <p:cNvSpPr txBox="1"/>
          <p:nvPr/>
        </p:nvSpPr>
        <p:spPr>
          <a:xfrm>
            <a:off x="5668238" y="1704050"/>
            <a:ext cx="875555" cy="369332"/>
          </a:xfrm>
          <a:prstGeom prst="rect">
            <a:avLst/>
          </a:prstGeom>
          <a:noFill/>
        </p:spPr>
        <p:txBody>
          <a:bodyPr wrap="square" rtlCol="0">
            <a:spAutoFit/>
          </a:bodyPr>
          <a:lstStyle/>
          <a:p>
            <a:pPr algn="ctr"/>
            <a:r>
              <a:rPr lang="en-US" dirty="0" smtClean="0"/>
              <a:t>RESALE</a:t>
            </a:r>
            <a:endParaRPr lang="en-US" dirty="0"/>
          </a:p>
        </p:txBody>
      </p:sp>
      <p:sp>
        <p:nvSpPr>
          <p:cNvPr id="28" name="TextBox 27"/>
          <p:cNvSpPr txBox="1"/>
          <p:nvPr/>
        </p:nvSpPr>
        <p:spPr>
          <a:xfrm>
            <a:off x="7150195" y="1380884"/>
            <a:ext cx="1536605" cy="646331"/>
          </a:xfrm>
          <a:prstGeom prst="rect">
            <a:avLst/>
          </a:prstGeom>
          <a:noFill/>
        </p:spPr>
        <p:txBody>
          <a:bodyPr wrap="square" rtlCol="0">
            <a:spAutoFit/>
          </a:bodyPr>
          <a:lstStyle/>
          <a:p>
            <a:pPr algn="ctr"/>
            <a:r>
              <a:rPr lang="en-US" dirty="0" smtClean="0"/>
              <a:t>ASSET </a:t>
            </a:r>
          </a:p>
          <a:p>
            <a:pPr algn="ctr"/>
            <a:r>
              <a:rPr lang="en-US" dirty="0" smtClean="0"/>
              <a:t>ACCOUNTING</a:t>
            </a:r>
            <a:endParaRPr lang="en-US" dirty="0"/>
          </a:p>
        </p:txBody>
      </p:sp>
      <p:sp>
        <p:nvSpPr>
          <p:cNvPr id="29" name="TextBox 28"/>
          <p:cNvSpPr txBox="1"/>
          <p:nvPr/>
        </p:nvSpPr>
        <p:spPr>
          <a:xfrm>
            <a:off x="100003" y="2902062"/>
            <a:ext cx="1440039" cy="2031325"/>
          </a:xfrm>
          <a:prstGeom prst="rect">
            <a:avLst/>
          </a:prstGeom>
          <a:noFill/>
        </p:spPr>
        <p:txBody>
          <a:bodyPr wrap="square" rtlCol="0">
            <a:spAutoFit/>
          </a:bodyPr>
          <a:lstStyle/>
          <a:p>
            <a:pPr marL="171450" indent="-171450">
              <a:buFont typeface="Arial"/>
              <a:buChar char="•"/>
            </a:pPr>
            <a:r>
              <a:rPr lang="en-US" sz="1400" dirty="0" smtClean="0"/>
              <a:t>Bids </a:t>
            </a:r>
          </a:p>
          <a:p>
            <a:pPr marL="171450" indent="-171450">
              <a:buFont typeface="Arial"/>
              <a:buChar char="•"/>
            </a:pPr>
            <a:r>
              <a:rPr lang="en-US" sz="1400" dirty="0" smtClean="0"/>
              <a:t>FMV </a:t>
            </a:r>
          </a:p>
          <a:p>
            <a:pPr marL="171450" indent="-171450">
              <a:buFont typeface="Arial"/>
              <a:buChar char="•"/>
            </a:pPr>
            <a:r>
              <a:rPr lang="en-US" sz="1400" dirty="0" smtClean="0"/>
              <a:t>Onsite Appraisal</a:t>
            </a:r>
          </a:p>
          <a:p>
            <a:pPr marL="171450" indent="-171450">
              <a:buFont typeface="Arial"/>
              <a:buChar char="•"/>
            </a:pPr>
            <a:r>
              <a:rPr lang="en-US" sz="1400" dirty="0" smtClean="0"/>
              <a:t>RFP &amp; RFQs</a:t>
            </a:r>
          </a:p>
          <a:p>
            <a:pPr marL="171450" indent="-171450">
              <a:buFont typeface="Arial"/>
              <a:buChar char="•"/>
            </a:pPr>
            <a:r>
              <a:rPr lang="en-US" sz="1400" dirty="0" smtClean="0"/>
              <a:t>Repair Estimates</a:t>
            </a:r>
          </a:p>
          <a:p>
            <a:pPr marL="171450" indent="-171450">
              <a:buFont typeface="Arial"/>
              <a:buChar char="•"/>
            </a:pPr>
            <a:endParaRPr lang="en-US" sz="1400" dirty="0" smtClean="0"/>
          </a:p>
          <a:p>
            <a:pPr marL="171450" indent="-171450">
              <a:buFont typeface="Arial"/>
              <a:buChar char="•"/>
            </a:pPr>
            <a:endParaRPr lang="en-US" sz="1400" dirty="0"/>
          </a:p>
        </p:txBody>
      </p:sp>
      <p:sp>
        <p:nvSpPr>
          <p:cNvPr id="30" name="TextBox 29"/>
          <p:cNvSpPr txBox="1"/>
          <p:nvPr/>
        </p:nvSpPr>
        <p:spPr>
          <a:xfrm>
            <a:off x="1802662" y="2945694"/>
            <a:ext cx="1645580" cy="1384995"/>
          </a:xfrm>
          <a:prstGeom prst="rect">
            <a:avLst/>
          </a:prstGeom>
          <a:noFill/>
        </p:spPr>
        <p:txBody>
          <a:bodyPr wrap="square" rtlCol="0">
            <a:spAutoFit/>
          </a:bodyPr>
          <a:lstStyle/>
          <a:p>
            <a:pPr marL="171450" indent="-171450">
              <a:buFont typeface="Arial"/>
              <a:buChar char="•"/>
            </a:pPr>
            <a:r>
              <a:rPr lang="en-US" sz="1400" dirty="0" smtClean="0"/>
              <a:t>Onsite Collection</a:t>
            </a:r>
          </a:p>
          <a:p>
            <a:pPr marL="171450" indent="-171450">
              <a:buFont typeface="Arial"/>
              <a:buChar char="•"/>
            </a:pPr>
            <a:r>
              <a:rPr lang="en-US" sz="1400" dirty="0" smtClean="0"/>
              <a:t>Branch, Campus, Distribution</a:t>
            </a:r>
          </a:p>
          <a:p>
            <a:pPr marL="171450" indent="-171450">
              <a:buFont typeface="Arial"/>
              <a:buChar char="•"/>
            </a:pPr>
            <a:r>
              <a:rPr lang="en-US" sz="1400" dirty="0" smtClean="0"/>
              <a:t>Dedicated Truck</a:t>
            </a:r>
          </a:p>
          <a:p>
            <a:pPr marL="171450" indent="-171450">
              <a:buFont typeface="Arial"/>
              <a:buChar char="•"/>
            </a:pPr>
            <a:r>
              <a:rPr lang="en-US" sz="1400" dirty="0" smtClean="0"/>
              <a:t>Import / Export  </a:t>
            </a:r>
          </a:p>
          <a:p>
            <a:pPr marL="171450" indent="-171450">
              <a:buFont typeface="Arial"/>
              <a:buChar char="•"/>
            </a:pPr>
            <a:endParaRPr lang="en-US" sz="1400" dirty="0"/>
          </a:p>
        </p:txBody>
      </p:sp>
      <p:sp>
        <p:nvSpPr>
          <p:cNvPr id="31" name="TextBox 30"/>
          <p:cNvSpPr txBox="1"/>
          <p:nvPr/>
        </p:nvSpPr>
        <p:spPr>
          <a:xfrm>
            <a:off x="3584834" y="2684987"/>
            <a:ext cx="1715988" cy="1815882"/>
          </a:xfrm>
          <a:prstGeom prst="rect">
            <a:avLst/>
          </a:prstGeom>
          <a:noFill/>
        </p:spPr>
        <p:txBody>
          <a:bodyPr wrap="square" rtlCol="0">
            <a:spAutoFit/>
          </a:bodyPr>
          <a:lstStyle/>
          <a:p>
            <a:pPr algn="ctr"/>
            <a:endParaRPr lang="en-US" sz="1400" dirty="0" smtClean="0"/>
          </a:p>
          <a:p>
            <a:pPr marL="171450" indent="-171450">
              <a:buFont typeface="Arial"/>
              <a:buChar char="•"/>
            </a:pPr>
            <a:r>
              <a:rPr lang="en-US" sz="1400" dirty="0" smtClean="0"/>
              <a:t>Serialized Inventory Reconfiguration </a:t>
            </a:r>
          </a:p>
          <a:p>
            <a:pPr marL="171450" indent="-171450">
              <a:buFont typeface="Arial"/>
              <a:buChar char="•"/>
            </a:pPr>
            <a:r>
              <a:rPr lang="en-US" sz="1400" dirty="0" smtClean="0"/>
              <a:t>Repair – L1,2,3</a:t>
            </a:r>
          </a:p>
          <a:p>
            <a:pPr marL="171450" indent="-171450">
              <a:buFont typeface="Arial"/>
              <a:buChar char="•"/>
            </a:pPr>
            <a:r>
              <a:rPr lang="en-US" sz="1400" dirty="0" smtClean="0"/>
              <a:t>Refurbish</a:t>
            </a:r>
          </a:p>
          <a:p>
            <a:pPr marL="171450" indent="-171450">
              <a:buFont typeface="Arial"/>
              <a:buChar char="•"/>
            </a:pPr>
            <a:r>
              <a:rPr lang="en-US" sz="1400" dirty="0" smtClean="0"/>
              <a:t>Imaging </a:t>
            </a:r>
          </a:p>
          <a:p>
            <a:pPr marL="171450" indent="-171450">
              <a:buFont typeface="Arial"/>
              <a:buChar char="•"/>
            </a:pPr>
            <a:endParaRPr lang="en-US" sz="1400" dirty="0"/>
          </a:p>
        </p:txBody>
      </p:sp>
      <p:sp>
        <p:nvSpPr>
          <p:cNvPr id="32" name="TextBox 31"/>
          <p:cNvSpPr txBox="1"/>
          <p:nvPr/>
        </p:nvSpPr>
        <p:spPr>
          <a:xfrm>
            <a:off x="5412168" y="2902062"/>
            <a:ext cx="1440039" cy="1815882"/>
          </a:xfrm>
          <a:prstGeom prst="rect">
            <a:avLst/>
          </a:prstGeom>
          <a:noFill/>
        </p:spPr>
        <p:txBody>
          <a:bodyPr wrap="square" rtlCol="0">
            <a:spAutoFit/>
          </a:bodyPr>
          <a:lstStyle/>
          <a:p>
            <a:pPr marL="171450" indent="-171450">
              <a:buFont typeface="Arial"/>
              <a:buChar char="•"/>
            </a:pPr>
            <a:r>
              <a:rPr lang="en-US" sz="1400" dirty="0" smtClean="0"/>
              <a:t>Buy, or Consign</a:t>
            </a:r>
          </a:p>
          <a:p>
            <a:pPr marL="171450" indent="-171450">
              <a:buFont typeface="Arial"/>
              <a:buChar char="•"/>
            </a:pPr>
            <a:r>
              <a:rPr lang="en-US" sz="1400" dirty="0" smtClean="0"/>
              <a:t>Retail</a:t>
            </a:r>
          </a:p>
          <a:p>
            <a:pPr marL="171450" indent="-171450">
              <a:buFont typeface="Arial"/>
              <a:buChar char="•"/>
            </a:pPr>
            <a:r>
              <a:rPr lang="en-US" sz="1400" dirty="0" smtClean="0"/>
              <a:t>Wholesale </a:t>
            </a:r>
          </a:p>
          <a:p>
            <a:pPr marL="171450" indent="-171450">
              <a:buFont typeface="Arial"/>
              <a:buChar char="•"/>
            </a:pPr>
            <a:r>
              <a:rPr lang="en-US" sz="1400" dirty="0" smtClean="0"/>
              <a:t>Parts / Salvage</a:t>
            </a:r>
          </a:p>
          <a:p>
            <a:endParaRPr lang="en-US" sz="1400" dirty="0" smtClean="0"/>
          </a:p>
          <a:p>
            <a:pPr marL="171450" indent="-171450">
              <a:buFont typeface="Arial"/>
              <a:buChar char="•"/>
            </a:pPr>
            <a:endParaRPr lang="en-US" sz="1400" dirty="0" smtClean="0"/>
          </a:p>
          <a:p>
            <a:pPr marL="171450" indent="-171450">
              <a:buFont typeface="Arial"/>
              <a:buChar char="•"/>
            </a:pPr>
            <a:endParaRPr lang="en-US" sz="1400" dirty="0"/>
          </a:p>
        </p:txBody>
      </p:sp>
      <p:sp>
        <p:nvSpPr>
          <p:cNvPr id="33" name="TextBox 32"/>
          <p:cNvSpPr txBox="1"/>
          <p:nvPr/>
        </p:nvSpPr>
        <p:spPr>
          <a:xfrm>
            <a:off x="7150195" y="2922703"/>
            <a:ext cx="1763485" cy="2031325"/>
          </a:xfrm>
          <a:prstGeom prst="rect">
            <a:avLst/>
          </a:prstGeom>
          <a:noFill/>
        </p:spPr>
        <p:txBody>
          <a:bodyPr wrap="square" rtlCol="0">
            <a:spAutoFit/>
          </a:bodyPr>
          <a:lstStyle/>
          <a:p>
            <a:pPr marL="171450" indent="-171450">
              <a:buFont typeface="Arial"/>
              <a:buChar char="•"/>
            </a:pPr>
            <a:r>
              <a:rPr lang="en-US" sz="1400" dirty="0" smtClean="0"/>
              <a:t>Serialized Items </a:t>
            </a:r>
          </a:p>
          <a:p>
            <a:pPr marL="171450" indent="-171450">
              <a:buFont typeface="Arial"/>
              <a:buChar char="•"/>
            </a:pPr>
            <a:r>
              <a:rPr lang="en-US" sz="1400" dirty="0" smtClean="0"/>
              <a:t>Condition Report</a:t>
            </a:r>
          </a:p>
          <a:p>
            <a:pPr marL="171450" indent="-171450">
              <a:buFont typeface="Arial"/>
              <a:buChar char="•"/>
            </a:pPr>
            <a:r>
              <a:rPr lang="en-US" sz="1400" dirty="0" smtClean="0"/>
              <a:t>Service Fees</a:t>
            </a:r>
          </a:p>
          <a:p>
            <a:pPr marL="171450" indent="-171450">
              <a:buFont typeface="Arial"/>
              <a:buChar char="•"/>
            </a:pPr>
            <a:r>
              <a:rPr lang="en-US" sz="1400" dirty="0" smtClean="0"/>
              <a:t>Final Buy or Sell </a:t>
            </a:r>
          </a:p>
          <a:p>
            <a:pPr marL="171450" indent="-171450">
              <a:buFont typeface="Arial"/>
              <a:buChar char="•"/>
            </a:pPr>
            <a:r>
              <a:rPr lang="en-US" sz="1400" dirty="0" smtClean="0"/>
              <a:t>Discrepant Items</a:t>
            </a:r>
          </a:p>
          <a:p>
            <a:endParaRPr lang="en-US" sz="1400" dirty="0" smtClean="0"/>
          </a:p>
          <a:p>
            <a:endParaRPr lang="en-US" sz="1400" dirty="0" smtClean="0"/>
          </a:p>
          <a:p>
            <a:pPr marL="171450" indent="-171450">
              <a:buFont typeface="Arial"/>
              <a:buChar char="•"/>
            </a:pPr>
            <a:endParaRPr lang="en-US" sz="1400" dirty="0" smtClean="0"/>
          </a:p>
          <a:p>
            <a:pPr marL="171450" indent="-171450">
              <a:buFont typeface="Arial"/>
              <a:buChar char="•"/>
            </a:pPr>
            <a:endParaRPr lang="en-US" sz="1400" dirty="0"/>
          </a:p>
        </p:txBody>
      </p:sp>
      <p:grpSp>
        <p:nvGrpSpPr>
          <p:cNvPr id="37" name="Group 36"/>
          <p:cNvGrpSpPr/>
          <p:nvPr/>
        </p:nvGrpSpPr>
        <p:grpSpPr>
          <a:xfrm>
            <a:off x="1615564" y="4371279"/>
            <a:ext cx="528030" cy="552946"/>
            <a:chOff x="5140210" y="1306965"/>
            <a:chExt cx="528030" cy="552946"/>
          </a:xfrm>
        </p:grpSpPr>
        <p:sp>
          <p:nvSpPr>
            <p:cNvPr id="35" name="Oval 34"/>
            <p:cNvSpPr>
              <a:spLocks noChangeArrowheads="1"/>
            </p:cNvSpPr>
            <p:nvPr/>
          </p:nvSpPr>
          <p:spPr bwMode="auto">
            <a:xfrm>
              <a:off x="5140210" y="1306965"/>
              <a:ext cx="528030" cy="552946"/>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36" name="Freeform 116"/>
            <p:cNvSpPr>
              <a:spLocks noEditPoints="1"/>
            </p:cNvSpPr>
            <p:nvPr/>
          </p:nvSpPr>
          <p:spPr bwMode="auto">
            <a:xfrm>
              <a:off x="5263863" y="1408570"/>
              <a:ext cx="304590" cy="355496"/>
            </a:xfrm>
            <a:custGeom>
              <a:avLst/>
              <a:gdLst>
                <a:gd name="T0" fmla="*/ 430 w 525"/>
                <a:gd name="T1" fmla="*/ 53 h 591"/>
                <a:gd name="T2" fmla="*/ 402 w 525"/>
                <a:gd name="T3" fmla="*/ 0 h 591"/>
                <a:gd name="T4" fmla="*/ 373 w 525"/>
                <a:gd name="T5" fmla="*/ 53 h 591"/>
                <a:gd name="T6" fmla="*/ 151 w 525"/>
                <a:gd name="T7" fmla="*/ 29 h 591"/>
                <a:gd name="T8" fmla="*/ 93 w 525"/>
                <a:gd name="T9" fmla="*/ 29 h 591"/>
                <a:gd name="T10" fmla="*/ 7 w 525"/>
                <a:gd name="T11" fmla="*/ 53 h 591"/>
                <a:gd name="T12" fmla="*/ 0 w 525"/>
                <a:gd name="T13" fmla="*/ 584 h 591"/>
                <a:gd name="T14" fmla="*/ 518 w 525"/>
                <a:gd name="T15" fmla="*/ 591 h 591"/>
                <a:gd name="T16" fmla="*/ 525 w 525"/>
                <a:gd name="T17" fmla="*/ 60 h 591"/>
                <a:gd name="T18" fmla="*/ 387 w 525"/>
                <a:gd name="T19" fmla="*/ 29 h 591"/>
                <a:gd name="T20" fmla="*/ 416 w 525"/>
                <a:gd name="T21" fmla="*/ 29 h 591"/>
                <a:gd name="T22" fmla="*/ 402 w 525"/>
                <a:gd name="T23" fmla="*/ 107 h 591"/>
                <a:gd name="T24" fmla="*/ 387 w 525"/>
                <a:gd name="T25" fmla="*/ 29 h 591"/>
                <a:gd name="T26" fmla="*/ 122 w 525"/>
                <a:gd name="T27" fmla="*/ 14 h 591"/>
                <a:gd name="T28" fmla="*/ 137 w 525"/>
                <a:gd name="T29" fmla="*/ 92 h 591"/>
                <a:gd name="T30" fmla="*/ 107 w 525"/>
                <a:gd name="T31" fmla="*/ 92 h 591"/>
                <a:gd name="T32" fmla="*/ 511 w 525"/>
                <a:gd name="T33" fmla="*/ 577 h 591"/>
                <a:gd name="T34" fmla="*/ 14 w 525"/>
                <a:gd name="T35" fmla="*/ 177 h 591"/>
                <a:gd name="T36" fmla="*/ 511 w 525"/>
                <a:gd name="T37" fmla="*/ 577 h 591"/>
                <a:gd name="T38" fmla="*/ 14 w 525"/>
                <a:gd name="T39" fmla="*/ 163 h 591"/>
                <a:gd name="T40" fmla="*/ 93 w 525"/>
                <a:gd name="T41" fmla="*/ 67 h 591"/>
                <a:gd name="T42" fmla="*/ 122 w 525"/>
                <a:gd name="T43" fmla="*/ 121 h 591"/>
                <a:gd name="T44" fmla="*/ 151 w 525"/>
                <a:gd name="T45" fmla="*/ 67 h 591"/>
                <a:gd name="T46" fmla="*/ 373 w 525"/>
                <a:gd name="T47" fmla="*/ 92 h 591"/>
                <a:gd name="T48" fmla="*/ 430 w 525"/>
                <a:gd name="T49" fmla="*/ 92 h 591"/>
                <a:gd name="T50" fmla="*/ 511 w 525"/>
                <a:gd name="T51" fmla="*/ 67 h 591"/>
                <a:gd name="T52" fmla="*/ 62 w 525"/>
                <a:gd name="T53" fmla="*/ 521 h 591"/>
                <a:gd name="T54" fmla="*/ 469 w 525"/>
                <a:gd name="T55" fmla="*/ 514 h 591"/>
                <a:gd name="T56" fmla="*/ 462 w 525"/>
                <a:gd name="T57" fmla="*/ 234 h 591"/>
                <a:gd name="T58" fmla="*/ 55 w 525"/>
                <a:gd name="T59" fmla="*/ 241 h 591"/>
                <a:gd name="T60" fmla="*/ 62 w 525"/>
                <a:gd name="T61" fmla="*/ 521 h 591"/>
                <a:gd name="T62" fmla="*/ 455 w 525"/>
                <a:gd name="T63" fmla="*/ 248 h 591"/>
                <a:gd name="T64" fmla="*/ 366 w 525"/>
                <a:gd name="T65" fmla="*/ 325 h 591"/>
                <a:gd name="T66" fmla="*/ 366 w 525"/>
                <a:gd name="T67" fmla="*/ 339 h 591"/>
                <a:gd name="T68" fmla="*/ 455 w 525"/>
                <a:gd name="T69" fmla="*/ 414 h 591"/>
                <a:gd name="T70" fmla="*/ 366 w 525"/>
                <a:gd name="T71" fmla="*/ 339 h 591"/>
                <a:gd name="T72" fmla="*/ 455 w 525"/>
                <a:gd name="T73" fmla="*/ 428 h 591"/>
                <a:gd name="T74" fmla="*/ 366 w 525"/>
                <a:gd name="T75" fmla="*/ 507 h 591"/>
                <a:gd name="T76" fmla="*/ 266 w 525"/>
                <a:gd name="T77" fmla="*/ 248 h 591"/>
                <a:gd name="T78" fmla="*/ 352 w 525"/>
                <a:gd name="T79" fmla="*/ 325 h 591"/>
                <a:gd name="T80" fmla="*/ 266 w 525"/>
                <a:gd name="T81" fmla="*/ 248 h 591"/>
                <a:gd name="T82" fmla="*/ 352 w 525"/>
                <a:gd name="T83" fmla="*/ 339 h 591"/>
                <a:gd name="T84" fmla="*/ 266 w 525"/>
                <a:gd name="T85" fmla="*/ 414 h 591"/>
                <a:gd name="T86" fmla="*/ 266 w 525"/>
                <a:gd name="T87" fmla="*/ 428 h 591"/>
                <a:gd name="T88" fmla="*/ 352 w 525"/>
                <a:gd name="T89" fmla="*/ 507 h 591"/>
                <a:gd name="T90" fmla="*/ 266 w 525"/>
                <a:gd name="T91" fmla="*/ 428 h 591"/>
                <a:gd name="T92" fmla="*/ 252 w 525"/>
                <a:gd name="T93" fmla="*/ 248 h 591"/>
                <a:gd name="T94" fmla="*/ 165 w 525"/>
                <a:gd name="T95" fmla="*/ 325 h 591"/>
                <a:gd name="T96" fmla="*/ 165 w 525"/>
                <a:gd name="T97" fmla="*/ 339 h 591"/>
                <a:gd name="T98" fmla="*/ 252 w 525"/>
                <a:gd name="T99" fmla="*/ 414 h 591"/>
                <a:gd name="T100" fmla="*/ 165 w 525"/>
                <a:gd name="T101" fmla="*/ 339 h 591"/>
                <a:gd name="T102" fmla="*/ 252 w 525"/>
                <a:gd name="T103" fmla="*/ 428 h 591"/>
                <a:gd name="T104" fmla="*/ 165 w 525"/>
                <a:gd name="T105" fmla="*/ 507 h 591"/>
                <a:gd name="T106" fmla="*/ 69 w 525"/>
                <a:gd name="T107" fmla="*/ 248 h 591"/>
                <a:gd name="T108" fmla="*/ 151 w 525"/>
                <a:gd name="T109" fmla="*/ 325 h 591"/>
                <a:gd name="T110" fmla="*/ 69 w 525"/>
                <a:gd name="T111" fmla="*/ 248 h 591"/>
                <a:gd name="T112" fmla="*/ 151 w 525"/>
                <a:gd name="T113" fmla="*/ 339 h 591"/>
                <a:gd name="T114" fmla="*/ 69 w 525"/>
                <a:gd name="T115" fmla="*/ 414 h 591"/>
                <a:gd name="T116" fmla="*/ 69 w 525"/>
                <a:gd name="T117" fmla="*/ 428 h 591"/>
                <a:gd name="T118" fmla="*/ 151 w 525"/>
                <a:gd name="T119" fmla="*/ 507 h 591"/>
                <a:gd name="T120" fmla="*/ 69 w 525"/>
                <a:gd name="T121" fmla="*/ 42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591">
                  <a:moveTo>
                    <a:pt x="518" y="53"/>
                  </a:moveTo>
                  <a:cubicBezTo>
                    <a:pt x="430" y="53"/>
                    <a:pt x="430" y="53"/>
                    <a:pt x="430" y="53"/>
                  </a:cubicBezTo>
                  <a:cubicBezTo>
                    <a:pt x="430" y="29"/>
                    <a:pt x="430" y="29"/>
                    <a:pt x="430" y="29"/>
                  </a:cubicBezTo>
                  <a:cubicBezTo>
                    <a:pt x="430" y="13"/>
                    <a:pt x="417" y="0"/>
                    <a:pt x="402" y="0"/>
                  </a:cubicBezTo>
                  <a:cubicBezTo>
                    <a:pt x="386" y="0"/>
                    <a:pt x="373" y="13"/>
                    <a:pt x="373" y="29"/>
                  </a:cubicBezTo>
                  <a:cubicBezTo>
                    <a:pt x="373" y="53"/>
                    <a:pt x="373" y="53"/>
                    <a:pt x="373" y="53"/>
                  </a:cubicBezTo>
                  <a:cubicBezTo>
                    <a:pt x="151" y="53"/>
                    <a:pt x="151" y="53"/>
                    <a:pt x="151" y="53"/>
                  </a:cubicBezTo>
                  <a:cubicBezTo>
                    <a:pt x="151" y="29"/>
                    <a:pt x="151" y="29"/>
                    <a:pt x="151" y="29"/>
                  </a:cubicBezTo>
                  <a:cubicBezTo>
                    <a:pt x="151" y="13"/>
                    <a:pt x="138" y="0"/>
                    <a:pt x="122" y="0"/>
                  </a:cubicBezTo>
                  <a:cubicBezTo>
                    <a:pt x="106" y="0"/>
                    <a:pt x="93" y="13"/>
                    <a:pt x="93" y="29"/>
                  </a:cubicBezTo>
                  <a:cubicBezTo>
                    <a:pt x="93" y="53"/>
                    <a:pt x="93" y="53"/>
                    <a:pt x="93" y="53"/>
                  </a:cubicBezTo>
                  <a:cubicBezTo>
                    <a:pt x="7" y="53"/>
                    <a:pt x="7" y="53"/>
                    <a:pt x="7" y="53"/>
                  </a:cubicBezTo>
                  <a:cubicBezTo>
                    <a:pt x="3" y="53"/>
                    <a:pt x="0" y="56"/>
                    <a:pt x="0" y="60"/>
                  </a:cubicBezTo>
                  <a:cubicBezTo>
                    <a:pt x="0" y="584"/>
                    <a:pt x="0" y="584"/>
                    <a:pt x="0" y="584"/>
                  </a:cubicBezTo>
                  <a:cubicBezTo>
                    <a:pt x="0" y="588"/>
                    <a:pt x="3" y="591"/>
                    <a:pt x="7" y="591"/>
                  </a:cubicBezTo>
                  <a:cubicBezTo>
                    <a:pt x="518" y="591"/>
                    <a:pt x="518" y="591"/>
                    <a:pt x="518" y="591"/>
                  </a:cubicBezTo>
                  <a:cubicBezTo>
                    <a:pt x="521" y="591"/>
                    <a:pt x="525" y="588"/>
                    <a:pt x="525" y="584"/>
                  </a:cubicBezTo>
                  <a:cubicBezTo>
                    <a:pt x="525" y="60"/>
                    <a:pt x="525" y="60"/>
                    <a:pt x="525" y="60"/>
                  </a:cubicBezTo>
                  <a:cubicBezTo>
                    <a:pt x="525" y="56"/>
                    <a:pt x="521" y="53"/>
                    <a:pt x="518" y="53"/>
                  </a:cubicBezTo>
                  <a:close/>
                  <a:moveTo>
                    <a:pt x="387" y="29"/>
                  </a:moveTo>
                  <a:cubicBezTo>
                    <a:pt x="387" y="21"/>
                    <a:pt x="393" y="14"/>
                    <a:pt x="402" y="14"/>
                  </a:cubicBezTo>
                  <a:cubicBezTo>
                    <a:pt x="410" y="14"/>
                    <a:pt x="416" y="21"/>
                    <a:pt x="416" y="29"/>
                  </a:cubicBezTo>
                  <a:cubicBezTo>
                    <a:pt x="416" y="92"/>
                    <a:pt x="416" y="92"/>
                    <a:pt x="416" y="92"/>
                  </a:cubicBezTo>
                  <a:cubicBezTo>
                    <a:pt x="416" y="100"/>
                    <a:pt x="410" y="107"/>
                    <a:pt x="402" y="107"/>
                  </a:cubicBezTo>
                  <a:cubicBezTo>
                    <a:pt x="393" y="107"/>
                    <a:pt x="387" y="100"/>
                    <a:pt x="387" y="92"/>
                  </a:cubicBezTo>
                  <a:lnTo>
                    <a:pt x="387" y="29"/>
                  </a:lnTo>
                  <a:close/>
                  <a:moveTo>
                    <a:pt x="107" y="29"/>
                  </a:moveTo>
                  <a:cubicBezTo>
                    <a:pt x="107" y="21"/>
                    <a:pt x="114" y="14"/>
                    <a:pt x="122" y="14"/>
                  </a:cubicBezTo>
                  <a:cubicBezTo>
                    <a:pt x="130" y="14"/>
                    <a:pt x="137" y="21"/>
                    <a:pt x="137" y="29"/>
                  </a:cubicBezTo>
                  <a:cubicBezTo>
                    <a:pt x="137" y="92"/>
                    <a:pt x="137" y="92"/>
                    <a:pt x="137" y="92"/>
                  </a:cubicBezTo>
                  <a:cubicBezTo>
                    <a:pt x="137" y="100"/>
                    <a:pt x="130" y="107"/>
                    <a:pt x="122" y="107"/>
                  </a:cubicBezTo>
                  <a:cubicBezTo>
                    <a:pt x="114" y="107"/>
                    <a:pt x="107" y="100"/>
                    <a:pt x="107" y="92"/>
                  </a:cubicBezTo>
                  <a:lnTo>
                    <a:pt x="107" y="29"/>
                  </a:lnTo>
                  <a:close/>
                  <a:moveTo>
                    <a:pt x="511" y="577"/>
                  </a:moveTo>
                  <a:cubicBezTo>
                    <a:pt x="14" y="577"/>
                    <a:pt x="14" y="577"/>
                    <a:pt x="14" y="577"/>
                  </a:cubicBezTo>
                  <a:cubicBezTo>
                    <a:pt x="14" y="177"/>
                    <a:pt x="14" y="177"/>
                    <a:pt x="14" y="177"/>
                  </a:cubicBezTo>
                  <a:cubicBezTo>
                    <a:pt x="511" y="177"/>
                    <a:pt x="511" y="177"/>
                    <a:pt x="511" y="177"/>
                  </a:cubicBezTo>
                  <a:lnTo>
                    <a:pt x="511" y="577"/>
                  </a:lnTo>
                  <a:close/>
                  <a:moveTo>
                    <a:pt x="511" y="163"/>
                  </a:moveTo>
                  <a:cubicBezTo>
                    <a:pt x="14" y="163"/>
                    <a:pt x="14" y="163"/>
                    <a:pt x="14" y="163"/>
                  </a:cubicBezTo>
                  <a:cubicBezTo>
                    <a:pt x="14" y="67"/>
                    <a:pt x="14" y="67"/>
                    <a:pt x="14" y="67"/>
                  </a:cubicBezTo>
                  <a:cubicBezTo>
                    <a:pt x="93" y="67"/>
                    <a:pt x="93" y="67"/>
                    <a:pt x="93" y="67"/>
                  </a:cubicBezTo>
                  <a:cubicBezTo>
                    <a:pt x="93" y="92"/>
                    <a:pt x="93" y="92"/>
                    <a:pt x="93" y="92"/>
                  </a:cubicBezTo>
                  <a:cubicBezTo>
                    <a:pt x="93" y="108"/>
                    <a:pt x="106" y="121"/>
                    <a:pt x="122" y="121"/>
                  </a:cubicBezTo>
                  <a:cubicBezTo>
                    <a:pt x="138" y="121"/>
                    <a:pt x="151" y="108"/>
                    <a:pt x="151" y="92"/>
                  </a:cubicBezTo>
                  <a:cubicBezTo>
                    <a:pt x="151" y="67"/>
                    <a:pt x="151" y="67"/>
                    <a:pt x="151" y="67"/>
                  </a:cubicBezTo>
                  <a:cubicBezTo>
                    <a:pt x="373" y="67"/>
                    <a:pt x="373" y="67"/>
                    <a:pt x="373" y="67"/>
                  </a:cubicBezTo>
                  <a:cubicBezTo>
                    <a:pt x="373" y="92"/>
                    <a:pt x="373" y="92"/>
                    <a:pt x="373" y="92"/>
                  </a:cubicBezTo>
                  <a:cubicBezTo>
                    <a:pt x="373" y="108"/>
                    <a:pt x="386" y="121"/>
                    <a:pt x="402" y="121"/>
                  </a:cubicBezTo>
                  <a:cubicBezTo>
                    <a:pt x="417" y="121"/>
                    <a:pt x="430" y="108"/>
                    <a:pt x="430" y="92"/>
                  </a:cubicBezTo>
                  <a:cubicBezTo>
                    <a:pt x="430" y="67"/>
                    <a:pt x="430" y="67"/>
                    <a:pt x="430" y="67"/>
                  </a:cubicBezTo>
                  <a:cubicBezTo>
                    <a:pt x="511" y="67"/>
                    <a:pt x="511" y="67"/>
                    <a:pt x="511" y="67"/>
                  </a:cubicBezTo>
                  <a:lnTo>
                    <a:pt x="511" y="163"/>
                  </a:lnTo>
                  <a:close/>
                  <a:moveTo>
                    <a:pt x="62" y="521"/>
                  </a:moveTo>
                  <a:cubicBezTo>
                    <a:pt x="462" y="521"/>
                    <a:pt x="462" y="521"/>
                    <a:pt x="462" y="521"/>
                  </a:cubicBezTo>
                  <a:cubicBezTo>
                    <a:pt x="466" y="521"/>
                    <a:pt x="469" y="518"/>
                    <a:pt x="469" y="514"/>
                  </a:cubicBezTo>
                  <a:cubicBezTo>
                    <a:pt x="469" y="241"/>
                    <a:pt x="469" y="241"/>
                    <a:pt x="469" y="241"/>
                  </a:cubicBezTo>
                  <a:cubicBezTo>
                    <a:pt x="469" y="237"/>
                    <a:pt x="466" y="234"/>
                    <a:pt x="462" y="234"/>
                  </a:cubicBezTo>
                  <a:cubicBezTo>
                    <a:pt x="62" y="234"/>
                    <a:pt x="62" y="234"/>
                    <a:pt x="62" y="234"/>
                  </a:cubicBezTo>
                  <a:cubicBezTo>
                    <a:pt x="58" y="234"/>
                    <a:pt x="55" y="237"/>
                    <a:pt x="55" y="241"/>
                  </a:cubicBezTo>
                  <a:cubicBezTo>
                    <a:pt x="55" y="514"/>
                    <a:pt x="55" y="514"/>
                    <a:pt x="55" y="514"/>
                  </a:cubicBezTo>
                  <a:cubicBezTo>
                    <a:pt x="55" y="518"/>
                    <a:pt x="58" y="521"/>
                    <a:pt x="62" y="521"/>
                  </a:cubicBezTo>
                  <a:close/>
                  <a:moveTo>
                    <a:pt x="366" y="248"/>
                  </a:moveTo>
                  <a:cubicBezTo>
                    <a:pt x="455" y="248"/>
                    <a:pt x="455" y="248"/>
                    <a:pt x="455" y="248"/>
                  </a:cubicBezTo>
                  <a:cubicBezTo>
                    <a:pt x="455" y="325"/>
                    <a:pt x="455" y="325"/>
                    <a:pt x="455" y="325"/>
                  </a:cubicBezTo>
                  <a:cubicBezTo>
                    <a:pt x="366" y="325"/>
                    <a:pt x="366" y="325"/>
                    <a:pt x="366" y="325"/>
                  </a:cubicBezTo>
                  <a:lnTo>
                    <a:pt x="366" y="248"/>
                  </a:lnTo>
                  <a:close/>
                  <a:moveTo>
                    <a:pt x="366" y="339"/>
                  </a:moveTo>
                  <a:cubicBezTo>
                    <a:pt x="455" y="339"/>
                    <a:pt x="455" y="339"/>
                    <a:pt x="455" y="339"/>
                  </a:cubicBezTo>
                  <a:cubicBezTo>
                    <a:pt x="455" y="414"/>
                    <a:pt x="455" y="414"/>
                    <a:pt x="455" y="414"/>
                  </a:cubicBezTo>
                  <a:cubicBezTo>
                    <a:pt x="366" y="414"/>
                    <a:pt x="366" y="414"/>
                    <a:pt x="366" y="414"/>
                  </a:cubicBezTo>
                  <a:lnTo>
                    <a:pt x="366" y="339"/>
                  </a:lnTo>
                  <a:close/>
                  <a:moveTo>
                    <a:pt x="366" y="428"/>
                  </a:moveTo>
                  <a:cubicBezTo>
                    <a:pt x="455" y="428"/>
                    <a:pt x="455" y="428"/>
                    <a:pt x="455" y="428"/>
                  </a:cubicBezTo>
                  <a:cubicBezTo>
                    <a:pt x="455" y="507"/>
                    <a:pt x="455" y="507"/>
                    <a:pt x="455" y="507"/>
                  </a:cubicBezTo>
                  <a:cubicBezTo>
                    <a:pt x="366" y="507"/>
                    <a:pt x="366" y="507"/>
                    <a:pt x="366" y="507"/>
                  </a:cubicBezTo>
                  <a:lnTo>
                    <a:pt x="366" y="428"/>
                  </a:lnTo>
                  <a:close/>
                  <a:moveTo>
                    <a:pt x="266" y="248"/>
                  </a:moveTo>
                  <a:cubicBezTo>
                    <a:pt x="352" y="248"/>
                    <a:pt x="352" y="248"/>
                    <a:pt x="352" y="248"/>
                  </a:cubicBezTo>
                  <a:cubicBezTo>
                    <a:pt x="352" y="325"/>
                    <a:pt x="352" y="325"/>
                    <a:pt x="352" y="325"/>
                  </a:cubicBezTo>
                  <a:cubicBezTo>
                    <a:pt x="266" y="325"/>
                    <a:pt x="266" y="325"/>
                    <a:pt x="266" y="325"/>
                  </a:cubicBezTo>
                  <a:lnTo>
                    <a:pt x="266" y="248"/>
                  </a:lnTo>
                  <a:close/>
                  <a:moveTo>
                    <a:pt x="266" y="339"/>
                  </a:moveTo>
                  <a:cubicBezTo>
                    <a:pt x="352" y="339"/>
                    <a:pt x="352" y="339"/>
                    <a:pt x="352" y="339"/>
                  </a:cubicBezTo>
                  <a:cubicBezTo>
                    <a:pt x="352" y="414"/>
                    <a:pt x="352" y="414"/>
                    <a:pt x="352" y="414"/>
                  </a:cubicBezTo>
                  <a:cubicBezTo>
                    <a:pt x="266" y="414"/>
                    <a:pt x="266" y="414"/>
                    <a:pt x="266" y="414"/>
                  </a:cubicBezTo>
                  <a:lnTo>
                    <a:pt x="266" y="339"/>
                  </a:lnTo>
                  <a:close/>
                  <a:moveTo>
                    <a:pt x="266" y="428"/>
                  </a:moveTo>
                  <a:cubicBezTo>
                    <a:pt x="352" y="428"/>
                    <a:pt x="352" y="428"/>
                    <a:pt x="352" y="428"/>
                  </a:cubicBezTo>
                  <a:cubicBezTo>
                    <a:pt x="352" y="507"/>
                    <a:pt x="352" y="507"/>
                    <a:pt x="352" y="507"/>
                  </a:cubicBezTo>
                  <a:cubicBezTo>
                    <a:pt x="266" y="507"/>
                    <a:pt x="266" y="507"/>
                    <a:pt x="266" y="507"/>
                  </a:cubicBezTo>
                  <a:lnTo>
                    <a:pt x="266" y="428"/>
                  </a:lnTo>
                  <a:close/>
                  <a:moveTo>
                    <a:pt x="165" y="248"/>
                  </a:moveTo>
                  <a:cubicBezTo>
                    <a:pt x="252" y="248"/>
                    <a:pt x="252" y="248"/>
                    <a:pt x="252" y="248"/>
                  </a:cubicBezTo>
                  <a:cubicBezTo>
                    <a:pt x="252" y="325"/>
                    <a:pt x="252" y="325"/>
                    <a:pt x="252" y="325"/>
                  </a:cubicBezTo>
                  <a:cubicBezTo>
                    <a:pt x="165" y="325"/>
                    <a:pt x="165" y="325"/>
                    <a:pt x="165" y="325"/>
                  </a:cubicBezTo>
                  <a:lnTo>
                    <a:pt x="165" y="248"/>
                  </a:lnTo>
                  <a:close/>
                  <a:moveTo>
                    <a:pt x="165" y="339"/>
                  </a:moveTo>
                  <a:cubicBezTo>
                    <a:pt x="252" y="339"/>
                    <a:pt x="252" y="339"/>
                    <a:pt x="252" y="339"/>
                  </a:cubicBezTo>
                  <a:cubicBezTo>
                    <a:pt x="252" y="414"/>
                    <a:pt x="252" y="414"/>
                    <a:pt x="252" y="414"/>
                  </a:cubicBezTo>
                  <a:cubicBezTo>
                    <a:pt x="165" y="414"/>
                    <a:pt x="165" y="414"/>
                    <a:pt x="165" y="414"/>
                  </a:cubicBezTo>
                  <a:lnTo>
                    <a:pt x="165" y="339"/>
                  </a:lnTo>
                  <a:close/>
                  <a:moveTo>
                    <a:pt x="165" y="428"/>
                  </a:moveTo>
                  <a:cubicBezTo>
                    <a:pt x="252" y="428"/>
                    <a:pt x="252" y="428"/>
                    <a:pt x="252" y="428"/>
                  </a:cubicBezTo>
                  <a:cubicBezTo>
                    <a:pt x="252" y="507"/>
                    <a:pt x="252" y="507"/>
                    <a:pt x="252" y="507"/>
                  </a:cubicBezTo>
                  <a:cubicBezTo>
                    <a:pt x="165" y="507"/>
                    <a:pt x="165" y="507"/>
                    <a:pt x="165" y="507"/>
                  </a:cubicBezTo>
                  <a:lnTo>
                    <a:pt x="165" y="428"/>
                  </a:lnTo>
                  <a:close/>
                  <a:moveTo>
                    <a:pt x="69" y="248"/>
                  </a:moveTo>
                  <a:cubicBezTo>
                    <a:pt x="151" y="248"/>
                    <a:pt x="151" y="248"/>
                    <a:pt x="151" y="248"/>
                  </a:cubicBezTo>
                  <a:cubicBezTo>
                    <a:pt x="151" y="325"/>
                    <a:pt x="151" y="325"/>
                    <a:pt x="151" y="325"/>
                  </a:cubicBezTo>
                  <a:cubicBezTo>
                    <a:pt x="69" y="325"/>
                    <a:pt x="69" y="325"/>
                    <a:pt x="69" y="325"/>
                  </a:cubicBezTo>
                  <a:lnTo>
                    <a:pt x="69" y="248"/>
                  </a:lnTo>
                  <a:close/>
                  <a:moveTo>
                    <a:pt x="69" y="339"/>
                  </a:moveTo>
                  <a:cubicBezTo>
                    <a:pt x="151" y="339"/>
                    <a:pt x="151" y="339"/>
                    <a:pt x="151" y="339"/>
                  </a:cubicBezTo>
                  <a:cubicBezTo>
                    <a:pt x="151" y="414"/>
                    <a:pt x="151" y="414"/>
                    <a:pt x="151" y="414"/>
                  </a:cubicBezTo>
                  <a:cubicBezTo>
                    <a:pt x="69" y="414"/>
                    <a:pt x="69" y="414"/>
                    <a:pt x="69" y="414"/>
                  </a:cubicBezTo>
                  <a:lnTo>
                    <a:pt x="69" y="339"/>
                  </a:lnTo>
                  <a:close/>
                  <a:moveTo>
                    <a:pt x="69" y="428"/>
                  </a:moveTo>
                  <a:cubicBezTo>
                    <a:pt x="151" y="428"/>
                    <a:pt x="151" y="428"/>
                    <a:pt x="151" y="428"/>
                  </a:cubicBezTo>
                  <a:cubicBezTo>
                    <a:pt x="151" y="507"/>
                    <a:pt x="151" y="507"/>
                    <a:pt x="151" y="507"/>
                  </a:cubicBezTo>
                  <a:cubicBezTo>
                    <a:pt x="69" y="507"/>
                    <a:pt x="69" y="507"/>
                    <a:pt x="69" y="507"/>
                  </a:cubicBezTo>
                  <a:lnTo>
                    <a:pt x="69" y="428"/>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cxnSp>
        <p:nvCxnSpPr>
          <p:cNvPr id="39" name="Straight Arrow Connector 38"/>
          <p:cNvCxnSpPr/>
          <p:nvPr/>
        </p:nvCxnSpPr>
        <p:spPr>
          <a:xfrm>
            <a:off x="2143594" y="4715185"/>
            <a:ext cx="71029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974844" y="4380373"/>
            <a:ext cx="535279" cy="307777"/>
          </a:xfrm>
          <a:prstGeom prst="rect">
            <a:avLst/>
          </a:prstGeom>
          <a:noFill/>
        </p:spPr>
        <p:txBody>
          <a:bodyPr wrap="square" rtlCol="0">
            <a:spAutoFit/>
          </a:bodyPr>
          <a:lstStyle/>
          <a:p>
            <a:r>
              <a:rPr lang="en-US" sz="1400" dirty="0" smtClean="0"/>
              <a:t>2-15</a:t>
            </a:r>
            <a:endParaRPr lang="en-US" sz="1400" dirty="0"/>
          </a:p>
        </p:txBody>
      </p:sp>
      <p:sp>
        <p:nvSpPr>
          <p:cNvPr id="43" name="TextBox 42"/>
          <p:cNvSpPr txBox="1"/>
          <p:nvPr/>
        </p:nvSpPr>
        <p:spPr>
          <a:xfrm>
            <a:off x="2355256" y="4383360"/>
            <a:ext cx="435277" cy="307777"/>
          </a:xfrm>
          <a:prstGeom prst="rect">
            <a:avLst/>
          </a:prstGeom>
          <a:noFill/>
        </p:spPr>
        <p:txBody>
          <a:bodyPr wrap="square" rtlCol="0">
            <a:spAutoFit/>
          </a:bodyPr>
          <a:lstStyle/>
          <a:p>
            <a:r>
              <a:rPr lang="en-US" sz="1400" dirty="0" smtClean="0"/>
              <a:t>1-3</a:t>
            </a:r>
            <a:endParaRPr lang="en-US" sz="1400" dirty="0"/>
          </a:p>
        </p:txBody>
      </p:sp>
      <p:sp>
        <p:nvSpPr>
          <p:cNvPr id="44" name="TextBox 43"/>
          <p:cNvSpPr txBox="1"/>
          <p:nvPr/>
        </p:nvSpPr>
        <p:spPr>
          <a:xfrm>
            <a:off x="2143594" y="4770336"/>
            <a:ext cx="544527" cy="307777"/>
          </a:xfrm>
          <a:prstGeom prst="rect">
            <a:avLst/>
          </a:prstGeom>
          <a:noFill/>
        </p:spPr>
        <p:txBody>
          <a:bodyPr wrap="square" rtlCol="0">
            <a:spAutoFit/>
          </a:bodyPr>
          <a:lstStyle/>
          <a:p>
            <a:r>
              <a:rPr lang="en-US" sz="1400" dirty="0" smtClean="0"/>
              <a:t>Days</a:t>
            </a:r>
            <a:endParaRPr lang="en-US" sz="1400" dirty="0"/>
          </a:p>
        </p:txBody>
      </p:sp>
      <p:sp>
        <p:nvSpPr>
          <p:cNvPr id="45" name="TextBox 44"/>
          <p:cNvSpPr txBox="1"/>
          <p:nvPr/>
        </p:nvSpPr>
        <p:spPr>
          <a:xfrm>
            <a:off x="5899381" y="4360954"/>
            <a:ext cx="520795" cy="307777"/>
          </a:xfrm>
          <a:prstGeom prst="rect">
            <a:avLst/>
          </a:prstGeom>
          <a:noFill/>
        </p:spPr>
        <p:txBody>
          <a:bodyPr wrap="square" rtlCol="0">
            <a:spAutoFit/>
          </a:bodyPr>
          <a:lstStyle/>
          <a:p>
            <a:r>
              <a:rPr lang="en-US" sz="1400" dirty="0" smtClean="0"/>
              <a:t>3-30</a:t>
            </a:r>
            <a:endParaRPr lang="en-US" sz="1400" dirty="0"/>
          </a:p>
        </p:txBody>
      </p:sp>
      <p:sp>
        <p:nvSpPr>
          <p:cNvPr id="46" name="TextBox 45"/>
          <p:cNvSpPr txBox="1"/>
          <p:nvPr/>
        </p:nvSpPr>
        <p:spPr>
          <a:xfrm>
            <a:off x="7694478" y="4380373"/>
            <a:ext cx="661204" cy="307777"/>
          </a:xfrm>
          <a:prstGeom prst="rect">
            <a:avLst/>
          </a:prstGeom>
          <a:noFill/>
        </p:spPr>
        <p:txBody>
          <a:bodyPr wrap="square" rtlCol="0">
            <a:spAutoFit/>
          </a:bodyPr>
          <a:lstStyle/>
          <a:p>
            <a:r>
              <a:rPr lang="en-US" sz="1400" dirty="0" smtClean="0"/>
              <a:t>5-45</a:t>
            </a:r>
            <a:endParaRPr lang="en-US" sz="1400" dirty="0"/>
          </a:p>
        </p:txBody>
      </p:sp>
      <p:cxnSp>
        <p:nvCxnSpPr>
          <p:cNvPr id="48" name="Straight Arrow Connector 47"/>
          <p:cNvCxnSpPr/>
          <p:nvPr/>
        </p:nvCxnSpPr>
        <p:spPr>
          <a:xfrm>
            <a:off x="3264554" y="4819136"/>
            <a:ext cx="18756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470702" y="4884175"/>
            <a:ext cx="138549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7246761" y="4995486"/>
            <a:ext cx="154347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81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472" y="251890"/>
            <a:ext cx="2058602" cy="356085"/>
          </a:xfrm>
        </p:spPr>
        <p:txBody>
          <a:bodyPr>
            <a:noAutofit/>
          </a:bodyPr>
          <a:lstStyle/>
          <a:p>
            <a:r>
              <a:rPr lang="en-US" sz="2400" dirty="0" smtClean="0"/>
              <a:t>THANK YOU </a:t>
            </a:r>
            <a:endParaRPr lang="en-US" sz="2400" dirty="0"/>
          </a:p>
        </p:txBody>
      </p:sp>
      <p:sp>
        <p:nvSpPr>
          <p:cNvPr id="3" name="Slide Number Placeholder 2"/>
          <p:cNvSpPr>
            <a:spLocks noGrp="1"/>
          </p:cNvSpPr>
          <p:nvPr>
            <p:ph type="sldNum" sz="quarter" idx="12"/>
          </p:nvPr>
        </p:nvSpPr>
        <p:spPr/>
        <p:txBody>
          <a:bodyPr/>
          <a:lstStyle/>
          <a:p>
            <a:fld id="{D60D1EDE-7116-2443-9BDD-368CE5B37660}" type="slidenum">
              <a:rPr lang="en-US" smtClean="0"/>
              <a:pPr/>
              <a:t>14</a:t>
            </a:fld>
            <a:endParaRPr lang="en-US" dirty="0"/>
          </a:p>
        </p:txBody>
      </p:sp>
      <p:sp>
        <p:nvSpPr>
          <p:cNvPr id="35" name="Rectangle 34"/>
          <p:cNvSpPr/>
          <p:nvPr/>
        </p:nvSpPr>
        <p:spPr>
          <a:xfrm>
            <a:off x="852587" y="2751368"/>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US" dirty="0" smtClean="0">
                <a:solidFill>
                  <a:schemeClr val="tx1"/>
                </a:solidFill>
                <a:latin typeface="Raleway"/>
                <a:cs typeface="Raleway"/>
              </a:rPr>
              <a:t>?</a:t>
            </a:r>
            <a:endParaRPr lang="en-US" dirty="0">
              <a:solidFill>
                <a:schemeClr val="tx1"/>
              </a:solidFill>
              <a:latin typeface="Raleway"/>
              <a:cs typeface="Raleway"/>
            </a:endParaRPr>
          </a:p>
        </p:txBody>
      </p:sp>
      <p:pic>
        <p:nvPicPr>
          <p:cNvPr id="24" name="Picture 23" descr="3D-237-globalresale-DH2-7b.jpg"/>
          <p:cNvPicPr>
            <a:picLocks noChangeAspect="1"/>
          </p:cNvPicPr>
          <p:nvPr/>
        </p:nvPicPr>
        <p:blipFill>
          <a:blip r:embed="rId2"/>
          <a:stretch>
            <a:fillRect/>
          </a:stretch>
        </p:blipFill>
        <p:spPr>
          <a:xfrm>
            <a:off x="2440067" y="1536845"/>
            <a:ext cx="4200115" cy="1706297"/>
          </a:xfrm>
          <a:prstGeom prst="rect">
            <a:avLst/>
          </a:prstGeom>
        </p:spPr>
      </p:pic>
    </p:spTree>
    <p:extLst>
      <p:ext uri="{BB962C8B-B14F-4D97-AF65-F5344CB8AC3E}">
        <p14:creationId xmlns:p14="http://schemas.microsoft.com/office/powerpoint/2010/main" val="3807025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0"/>
                                  </p:stCondLst>
                                  <p:childTnLst>
                                    <p:animMotion origin="layout" path="M 0.30636 -3.63805E-6 C 0.54412 -3.63805E-6 0.73776 0.18623 0.73776 0.41693 C 0.73776 0.64701 0.54412 0.83354 0.30636 0.83354 C 0.06843 0.83354 -0.12504 0.64701 -0.12504 0.41693 C -0.12504 0.18623 0.06843 -3.63805E-6 0.30636 -3.63805E-6 Z " pathEditMode="relative" rAng="0" ptsTypes="fffff">
                                      <p:cBhvr>
                                        <p:cTn id="6" dur="12000" fill="hold"/>
                                        <p:tgtEl>
                                          <p:spTgt spid="2"/>
                                        </p:tgtEl>
                                        <p:attrNameLst>
                                          <p:attrName>ppt_x</p:attrName>
                                          <p:attrName>ppt_y</p:attrName>
                                        </p:attrNameLst>
                                      </p:cBhvr>
                                      <p:rCtr x="0" y="41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48580"/>
            <a:ext cx="7772400" cy="613171"/>
          </a:xfrm>
        </p:spPr>
        <p:txBody>
          <a:bodyPr>
            <a:normAutofit/>
          </a:bodyPr>
          <a:lstStyle/>
          <a:p>
            <a:r>
              <a:rPr lang="en-US" sz="2400" dirty="0" smtClean="0"/>
              <a:t>ONLINE COMMERCE</a:t>
            </a:r>
            <a:endParaRPr lang="en-US" sz="2400" dirty="0"/>
          </a:p>
        </p:txBody>
      </p:sp>
      <p:pic>
        <p:nvPicPr>
          <p:cNvPr id="27" name="Picture Placeholder 26" descr="tcc__computer_club_laptop_tuneup_2_14_20110031.jpg"/>
          <p:cNvPicPr>
            <a:picLocks noGrp="1" noChangeAspect="1"/>
          </p:cNvPicPr>
          <p:nvPr>
            <p:ph type="pic" sz="quarter" idx="13"/>
          </p:nvPr>
        </p:nvPicPr>
        <p:blipFill>
          <a:blip r:embed="rId2"/>
          <a:srcRect t="-8221" b="-8221"/>
          <a:stretch>
            <a:fillRect/>
          </a:stretch>
        </p:blipFill>
        <p:spPr/>
      </p:pic>
      <p:pic>
        <p:nvPicPr>
          <p:cNvPr id="28" name="Picture Placeholder 27" descr="warranty.png"/>
          <p:cNvPicPr>
            <a:picLocks noGrp="1" noChangeAspect="1"/>
          </p:cNvPicPr>
          <p:nvPr>
            <p:ph type="pic" sz="quarter" idx="12"/>
          </p:nvPr>
        </p:nvPicPr>
        <p:blipFill>
          <a:blip r:embed="rId3"/>
          <a:srcRect l="-844" r="-844"/>
          <a:stretch>
            <a:fillRect/>
          </a:stretch>
        </p:blipFill>
        <p:spPr/>
      </p:pic>
      <p:pic>
        <p:nvPicPr>
          <p:cNvPr id="24" name="Picture Placeholder 23" descr="02 Full pallet of carton boxes.jpg"/>
          <p:cNvPicPr>
            <a:picLocks noGrp="1" noChangeAspect="1"/>
          </p:cNvPicPr>
          <p:nvPr>
            <p:ph type="pic" sz="quarter" idx="11"/>
          </p:nvPr>
        </p:nvPicPr>
        <p:blipFill>
          <a:blip r:embed="rId4"/>
          <a:srcRect t="-38174" b="-38174"/>
          <a:stretch>
            <a:fillRect/>
          </a:stretch>
        </p:blipFill>
        <p:spPr/>
      </p:pic>
      <p:sp>
        <p:nvSpPr>
          <p:cNvPr id="16" name="Text Placeholder 15"/>
          <p:cNvSpPr>
            <a:spLocks noGrp="1"/>
          </p:cNvSpPr>
          <p:nvPr>
            <p:ph type="body" sz="quarter" idx="19"/>
          </p:nvPr>
        </p:nvSpPr>
        <p:spPr>
          <a:xfrm>
            <a:off x="685800" y="3684102"/>
            <a:ext cx="1831086" cy="600164"/>
          </a:xfrm>
        </p:spPr>
        <p:txBody>
          <a:bodyPr/>
          <a:lstStyle/>
          <a:p>
            <a:r>
              <a:rPr lang="en-US" dirty="0" smtClean="0"/>
              <a:t>Direct to Consumer</a:t>
            </a:r>
          </a:p>
        </p:txBody>
      </p:sp>
      <p:sp>
        <p:nvSpPr>
          <p:cNvPr id="17" name="Text Placeholder 16"/>
          <p:cNvSpPr>
            <a:spLocks noGrp="1"/>
          </p:cNvSpPr>
          <p:nvPr>
            <p:ph type="body" sz="quarter" idx="20"/>
          </p:nvPr>
        </p:nvSpPr>
        <p:spPr>
          <a:xfrm>
            <a:off x="2666238" y="3684101"/>
            <a:ext cx="1831086" cy="600164"/>
          </a:xfrm>
        </p:spPr>
        <p:txBody>
          <a:bodyPr/>
          <a:lstStyle/>
          <a:p>
            <a:r>
              <a:rPr lang="en-US" dirty="0" smtClean="0"/>
              <a:t>Commercial Sales</a:t>
            </a:r>
          </a:p>
        </p:txBody>
      </p:sp>
      <p:sp>
        <p:nvSpPr>
          <p:cNvPr id="18" name="Text Placeholder 17"/>
          <p:cNvSpPr>
            <a:spLocks noGrp="1"/>
          </p:cNvSpPr>
          <p:nvPr>
            <p:ph type="body" sz="quarter" idx="21"/>
          </p:nvPr>
        </p:nvSpPr>
        <p:spPr>
          <a:xfrm>
            <a:off x="4646676" y="3684101"/>
            <a:ext cx="1831086" cy="600164"/>
          </a:xfrm>
        </p:spPr>
        <p:txBody>
          <a:bodyPr/>
          <a:lstStyle/>
          <a:p>
            <a:r>
              <a:rPr lang="en-US" dirty="0" smtClean="0"/>
              <a:t>Warranty &amp; Sales Support</a:t>
            </a:r>
          </a:p>
        </p:txBody>
      </p:sp>
      <p:sp>
        <p:nvSpPr>
          <p:cNvPr id="14" name="Text Placeholder 17"/>
          <p:cNvSpPr>
            <a:spLocks noGrp="1"/>
          </p:cNvSpPr>
          <p:nvPr>
            <p:ph type="body" sz="quarter" idx="21"/>
          </p:nvPr>
        </p:nvSpPr>
        <p:spPr>
          <a:xfrm>
            <a:off x="6630162" y="3684102"/>
            <a:ext cx="1831086" cy="590931"/>
          </a:xfrm>
        </p:spPr>
        <p:txBody>
          <a:bodyPr/>
          <a:lstStyle/>
          <a:p>
            <a:r>
              <a:rPr lang="en-US" dirty="0" smtClean="0"/>
              <a:t>Donations</a:t>
            </a:r>
          </a:p>
          <a:p>
            <a:endParaRPr lang="en-US" sz="1200" dirty="0" smtClean="0"/>
          </a:p>
        </p:txBody>
      </p:sp>
      <p:pic>
        <p:nvPicPr>
          <p:cNvPr id="19" name="Picture Placeholder 2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685800" y="1057825"/>
            <a:ext cx="1828800" cy="2716880"/>
          </a:xfrm>
        </p:spPr>
      </p:pic>
      <p:sp>
        <p:nvSpPr>
          <p:cNvPr id="20" name="Text Placeholder 16"/>
          <p:cNvSpPr>
            <a:spLocks noGrp="1"/>
          </p:cNvSpPr>
          <p:nvPr>
            <p:ph type="body" sz="quarter" idx="20"/>
          </p:nvPr>
        </p:nvSpPr>
        <p:spPr>
          <a:xfrm>
            <a:off x="685800" y="3674869"/>
            <a:ext cx="1831086" cy="600164"/>
          </a:xfrm>
        </p:spPr>
        <p:txBody>
          <a:bodyPr/>
          <a:lstStyle/>
          <a:p>
            <a:r>
              <a:rPr lang="en-US" dirty="0" smtClean="0"/>
              <a:t>Direct to Consumer Sales</a:t>
            </a:r>
          </a:p>
        </p:txBody>
      </p:sp>
    </p:spTree>
    <p:extLst>
      <p:ext uri="{BB962C8B-B14F-4D97-AF65-F5344CB8AC3E}">
        <p14:creationId xmlns:p14="http://schemas.microsoft.com/office/powerpoint/2010/main" val="3440159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4594225"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944234" y="710876"/>
            <a:ext cx="3892269" cy="2893100"/>
          </a:xfrm>
          <a:prstGeom prst="rect">
            <a:avLst/>
          </a:prstGeom>
        </p:spPr>
        <p:txBody>
          <a:bodyPr wrap="square">
            <a:spAutoFit/>
          </a:bodyPr>
          <a:lstStyle/>
          <a:p>
            <a:pPr lvl="1"/>
            <a:r>
              <a:rPr lang="en-US" sz="1600" dirty="0" smtClean="0">
                <a:latin typeface="Raleway"/>
                <a:cs typeface="Raleway"/>
              </a:rPr>
              <a:t>Brand New, Fully Redesigned </a:t>
            </a:r>
          </a:p>
          <a:p>
            <a:pPr lvl="1"/>
            <a:r>
              <a:rPr lang="en-US" sz="3200" b="1" dirty="0" smtClean="0">
                <a:latin typeface="Raleway"/>
                <a:cs typeface="Raleway"/>
              </a:rPr>
              <a:t>USED-PCS.COM</a:t>
            </a:r>
          </a:p>
          <a:p>
            <a:pPr lvl="1"/>
            <a:r>
              <a:rPr lang="en-US" sz="3200" b="1" dirty="0" smtClean="0">
                <a:latin typeface="Raleway"/>
                <a:cs typeface="Raleway"/>
              </a:rPr>
              <a:t>ONLINE STORE</a:t>
            </a:r>
          </a:p>
          <a:p>
            <a:pPr lvl="1"/>
            <a:r>
              <a:rPr lang="en-US" sz="600" b="1" dirty="0" smtClean="0">
                <a:latin typeface="Raleway"/>
                <a:cs typeface="Raleway"/>
              </a:rPr>
              <a:t> </a:t>
            </a:r>
          </a:p>
          <a:p>
            <a:pPr lvl="1"/>
            <a:r>
              <a:rPr lang="en-US" sz="1600" dirty="0" smtClean="0">
                <a:latin typeface="Raleway Light" charset="0"/>
                <a:ea typeface="Raleway Light" charset="0"/>
                <a:cs typeface="Raleway Light" charset="0"/>
              </a:rPr>
              <a:t>We </a:t>
            </a:r>
            <a:r>
              <a:rPr lang="en-US" sz="1600" dirty="0">
                <a:latin typeface="Raleway Light" charset="0"/>
                <a:ea typeface="Raleway Light" charset="0"/>
                <a:cs typeface="Raleway Light" charset="0"/>
              </a:rPr>
              <a:t>have completely re-designed our Used-PCs.com online store.  The new look goes along with many new products but the strong customer support has stayed the same. </a:t>
            </a:r>
            <a:r>
              <a:rPr lang="en-US" sz="1600" dirty="0"/>
              <a:t> </a:t>
            </a:r>
            <a:endParaRPr lang="en-US" sz="1600" dirty="0" smtClean="0">
              <a:latin typeface="Raleway"/>
              <a:cs typeface="Raleway"/>
            </a:endParaRPr>
          </a:p>
        </p:txBody>
      </p:sp>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6716" y="0"/>
            <a:ext cx="4670941" cy="5143500"/>
          </a:xfrm>
          <a:prstGeom prst="rect">
            <a:avLst/>
          </a:prstGeom>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5907" y="3738519"/>
            <a:ext cx="1115173" cy="388193"/>
          </a:xfrm>
          <a:prstGeom prst="rect">
            <a:avLst/>
          </a:prstGeom>
        </p:spPr>
      </p:pic>
    </p:spTree>
    <p:extLst>
      <p:ext uri="{BB962C8B-B14F-4D97-AF65-F5344CB8AC3E}">
        <p14:creationId xmlns:p14="http://schemas.microsoft.com/office/powerpoint/2010/main" val="172695642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04" y="130723"/>
            <a:ext cx="8014511" cy="559243"/>
          </a:xfrm>
        </p:spPr>
        <p:txBody>
          <a:bodyPr>
            <a:noAutofit/>
          </a:bodyPr>
          <a:lstStyle/>
          <a:p>
            <a:r>
              <a:rPr lang="en-US" sz="1800" dirty="0" smtClean="0"/>
              <a:t>GLOBAL MARKET – GROWING DEMAND IN SECONDARY MARKET</a:t>
            </a:r>
            <a:endParaRPr lang="en-US" sz="1800" dirty="0"/>
          </a:p>
        </p:txBody>
      </p:sp>
      <p:sp>
        <p:nvSpPr>
          <p:cNvPr id="4" name="Slide Number Placeholder 3"/>
          <p:cNvSpPr>
            <a:spLocks noGrp="1"/>
          </p:cNvSpPr>
          <p:nvPr>
            <p:ph type="sldNum" sz="quarter" idx="12"/>
          </p:nvPr>
        </p:nvSpPr>
        <p:spPr/>
        <p:txBody>
          <a:bodyPr/>
          <a:lstStyle/>
          <a:p>
            <a:fld id="{D60D1EDE-7116-2443-9BDD-368CE5B37660}" type="slidenum">
              <a:rPr lang="en-US" smtClean="0"/>
              <a:pPr/>
              <a:t>4</a:t>
            </a:fld>
            <a:endParaRPr lang="en-US" dirty="0"/>
          </a:p>
        </p:txBody>
      </p:sp>
      <p:grpSp>
        <p:nvGrpSpPr>
          <p:cNvPr id="7" name="Group 6"/>
          <p:cNvGrpSpPr/>
          <p:nvPr/>
        </p:nvGrpSpPr>
        <p:grpSpPr>
          <a:xfrm>
            <a:off x="0" y="967156"/>
            <a:ext cx="3953793" cy="4173462"/>
            <a:chOff x="0" y="967156"/>
            <a:chExt cx="3953793" cy="4173462"/>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8860"/>
            <a:stretch/>
          </p:blipFill>
          <p:spPr>
            <a:xfrm>
              <a:off x="0" y="967156"/>
              <a:ext cx="3953793" cy="4173462"/>
            </a:xfrm>
            <a:prstGeom prst="rect">
              <a:avLst/>
            </a:prstGeom>
          </p:spPr>
        </p:pic>
        <p:sp>
          <p:nvSpPr>
            <p:cNvPr id="9" name="Rectangle 8"/>
            <p:cNvSpPr/>
            <p:nvPr/>
          </p:nvSpPr>
          <p:spPr>
            <a:xfrm>
              <a:off x="0" y="2172604"/>
              <a:ext cx="3626864" cy="2968014"/>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3953792" y="861441"/>
            <a:ext cx="5116456" cy="4093428"/>
          </a:xfrm>
          <a:prstGeom prst="rect">
            <a:avLst/>
          </a:prstGeom>
          <a:solidFill>
            <a:schemeClr val="bg1">
              <a:alpha val="79000"/>
            </a:schemeClr>
          </a:solidFill>
        </p:spPr>
        <p:txBody>
          <a:bodyPr wrap="square" rtlCol="0">
            <a:spAutoFit/>
          </a:bodyPr>
          <a:lstStyle/>
          <a:p>
            <a:r>
              <a:rPr lang="en-US" sz="2000" dirty="0" smtClean="0">
                <a:solidFill>
                  <a:srgbClr val="000000"/>
                </a:solidFill>
                <a:latin typeface="Calibri Light" panose="020F0302020204030204" pitchFamily="34" charset="0"/>
                <a:ea typeface="Roboto Light" panose="02000000000000000000" pitchFamily="2" charset="0"/>
              </a:rPr>
              <a:t>Equipment dealers around the world offer their customers new and pre-owned solutions to provide the highest quality at the best price.  Customers value high quality last generation equipment because they get ‘good enough’ equipment for a fraction of the new price.  Global Resale partners with manufacturers, resellers, and leasing companies to source large volumes of retired and replaced equipment, and sells to the best equipment dealers and resellers.  As a global market maker, we deliver value to our suppliers and customers with quality execution. </a:t>
            </a:r>
            <a:endParaRPr lang="en-US" sz="1600" dirty="0">
              <a:solidFill>
                <a:srgbClr val="000000"/>
              </a:solidFill>
              <a:latin typeface="Calibri Light" panose="020F0302020204030204" pitchFamily="34" charset="0"/>
              <a:ea typeface="Roboto Light" panose="02000000000000000000" pitchFamily="2" charset="0"/>
            </a:endParaRPr>
          </a:p>
        </p:txBody>
      </p:sp>
    </p:spTree>
    <p:extLst>
      <p:ext uri="{BB962C8B-B14F-4D97-AF65-F5344CB8AC3E}">
        <p14:creationId xmlns:p14="http://schemas.microsoft.com/office/powerpoint/2010/main" val="15209892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2025743" y="1556380"/>
            <a:ext cx="5700490" cy="549730"/>
          </a:xfrm>
          <a:prstGeom prst="homePlat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400" dirty="0"/>
          </a:p>
        </p:txBody>
      </p:sp>
      <p:sp>
        <p:nvSpPr>
          <p:cNvPr id="9" name="Pentagon 8"/>
          <p:cNvSpPr/>
          <p:nvPr/>
        </p:nvSpPr>
        <p:spPr>
          <a:xfrm>
            <a:off x="2025742" y="2081603"/>
            <a:ext cx="4808629" cy="549730"/>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400" dirty="0"/>
          </a:p>
        </p:txBody>
      </p:sp>
      <p:sp>
        <p:nvSpPr>
          <p:cNvPr id="10" name="Pentagon 9"/>
          <p:cNvSpPr/>
          <p:nvPr/>
        </p:nvSpPr>
        <p:spPr>
          <a:xfrm>
            <a:off x="2025742" y="2624819"/>
            <a:ext cx="3962400" cy="549730"/>
          </a:xfrm>
          <a:prstGeom prst="homePlat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400" dirty="0"/>
          </a:p>
        </p:txBody>
      </p:sp>
      <p:sp>
        <p:nvSpPr>
          <p:cNvPr id="17" name="Pentagon 16"/>
          <p:cNvSpPr/>
          <p:nvPr/>
        </p:nvSpPr>
        <p:spPr>
          <a:xfrm>
            <a:off x="2025742" y="1019390"/>
            <a:ext cx="7118258" cy="549730"/>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2400" dirty="0"/>
          </a:p>
        </p:txBody>
      </p:sp>
      <p:grpSp>
        <p:nvGrpSpPr>
          <p:cNvPr id="4" name="Group 27"/>
          <p:cNvGrpSpPr/>
          <p:nvPr/>
        </p:nvGrpSpPr>
        <p:grpSpPr>
          <a:xfrm>
            <a:off x="964865" y="130142"/>
            <a:ext cx="1065120" cy="3901612"/>
            <a:chOff x="2897280" y="214999"/>
            <a:chExt cx="1065120" cy="4867342"/>
          </a:xfrm>
        </p:grpSpPr>
        <p:grpSp>
          <p:nvGrpSpPr>
            <p:cNvPr id="5" name="Group 18"/>
            <p:cNvGrpSpPr/>
            <p:nvPr/>
          </p:nvGrpSpPr>
          <p:grpSpPr>
            <a:xfrm>
              <a:off x="2897280" y="214999"/>
              <a:ext cx="1065120" cy="2439102"/>
              <a:chOff x="2897280" y="204839"/>
              <a:chExt cx="1065120" cy="2439102"/>
            </a:xfrm>
          </p:grpSpPr>
          <p:sp>
            <p:nvSpPr>
              <p:cNvPr id="16" name="Manual Input 10"/>
              <p:cNvSpPr/>
              <p:nvPr/>
            </p:nvSpPr>
            <p:spPr>
              <a:xfrm flipH="1">
                <a:off x="2897280" y="204839"/>
                <a:ext cx="1065120" cy="24391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4474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447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8" y="4474"/>
                    </a:moveTo>
                    <a:lnTo>
                      <a:pt x="10000" y="0"/>
                    </a:lnTo>
                    <a:lnTo>
                      <a:pt x="10000" y="10000"/>
                    </a:lnTo>
                    <a:lnTo>
                      <a:pt x="0" y="10000"/>
                    </a:lnTo>
                    <a:lnTo>
                      <a:pt x="18" y="4474"/>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Manual Input 10"/>
              <p:cNvSpPr/>
              <p:nvPr/>
            </p:nvSpPr>
            <p:spPr>
              <a:xfrm flipH="1">
                <a:off x="2897280" y="1424459"/>
                <a:ext cx="1065120" cy="12194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4474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447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8" y="4474"/>
                    </a:moveTo>
                    <a:lnTo>
                      <a:pt x="10000" y="0"/>
                    </a:lnTo>
                    <a:lnTo>
                      <a:pt x="10000" y="10000"/>
                    </a:lnTo>
                    <a:lnTo>
                      <a:pt x="0" y="10000"/>
                    </a:lnTo>
                    <a:lnTo>
                      <a:pt x="18" y="4474"/>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6" name="Group 19"/>
            <p:cNvGrpSpPr/>
            <p:nvPr/>
          </p:nvGrpSpPr>
          <p:grpSpPr>
            <a:xfrm flipV="1">
              <a:off x="2897280" y="2643239"/>
              <a:ext cx="1065120" cy="2439102"/>
              <a:chOff x="2897280" y="204839"/>
              <a:chExt cx="1065120" cy="2439102"/>
            </a:xfrm>
          </p:grpSpPr>
          <p:sp>
            <p:nvSpPr>
              <p:cNvPr id="21" name="Manual Input 10"/>
              <p:cNvSpPr/>
              <p:nvPr/>
            </p:nvSpPr>
            <p:spPr>
              <a:xfrm flipH="1">
                <a:off x="2897280" y="204839"/>
                <a:ext cx="1065120" cy="24391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4474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447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8" y="4474"/>
                    </a:moveTo>
                    <a:lnTo>
                      <a:pt x="10000" y="0"/>
                    </a:lnTo>
                    <a:lnTo>
                      <a:pt x="10000" y="10000"/>
                    </a:lnTo>
                    <a:lnTo>
                      <a:pt x="0" y="10000"/>
                    </a:lnTo>
                    <a:lnTo>
                      <a:pt x="18" y="4474"/>
                    </a:lnTo>
                    <a:close/>
                  </a:path>
                </a:pathLst>
              </a:cu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Manual Input 10"/>
              <p:cNvSpPr/>
              <p:nvPr/>
            </p:nvSpPr>
            <p:spPr>
              <a:xfrm flipH="1">
                <a:off x="2897280" y="1424459"/>
                <a:ext cx="1065120" cy="12194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4474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447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8" y="4474"/>
                    </a:moveTo>
                    <a:lnTo>
                      <a:pt x="10000" y="0"/>
                    </a:lnTo>
                    <a:lnTo>
                      <a:pt x="10000" y="10000"/>
                    </a:lnTo>
                    <a:lnTo>
                      <a:pt x="0" y="10000"/>
                    </a:lnTo>
                    <a:lnTo>
                      <a:pt x="18" y="4474"/>
                    </a:ln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sp>
        <p:nvSpPr>
          <p:cNvPr id="23" name="Rectangle 22"/>
          <p:cNvSpPr/>
          <p:nvPr/>
        </p:nvSpPr>
        <p:spPr>
          <a:xfrm>
            <a:off x="-15875" y="1113163"/>
            <a:ext cx="988570" cy="9921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3200" dirty="0" smtClean="0"/>
              <a:t>10B+</a:t>
            </a:r>
          </a:p>
          <a:p>
            <a:pPr algn="ctr"/>
            <a:r>
              <a:rPr lang="en-US" sz="3200" dirty="0" smtClean="0"/>
              <a:t>2015</a:t>
            </a:r>
          </a:p>
        </p:txBody>
      </p:sp>
      <p:sp>
        <p:nvSpPr>
          <p:cNvPr id="24" name="Rectangle 23"/>
          <p:cNvSpPr/>
          <p:nvPr/>
        </p:nvSpPr>
        <p:spPr>
          <a:xfrm>
            <a:off x="-15875" y="2072296"/>
            <a:ext cx="988570" cy="9921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3200" dirty="0" smtClean="0"/>
              <a:t>1B+</a:t>
            </a:r>
          </a:p>
          <a:p>
            <a:pPr algn="ctr"/>
            <a:r>
              <a:rPr lang="en-US" sz="2400" dirty="0" smtClean="0"/>
              <a:t>2010</a:t>
            </a:r>
            <a:endParaRPr lang="en-US" sz="2400" dirty="0"/>
          </a:p>
        </p:txBody>
      </p:sp>
      <p:sp>
        <p:nvSpPr>
          <p:cNvPr id="25" name="Rectangle 24"/>
          <p:cNvSpPr/>
          <p:nvPr/>
        </p:nvSpPr>
        <p:spPr>
          <a:xfrm>
            <a:off x="-15875" y="3044757"/>
            <a:ext cx="988570" cy="99213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2300" dirty="0" smtClean="0">
                <a:solidFill>
                  <a:srgbClr val="90A4AE"/>
                </a:solidFill>
              </a:rPr>
              <a:t>100M+</a:t>
            </a:r>
          </a:p>
          <a:p>
            <a:pPr algn="ctr"/>
            <a:r>
              <a:rPr lang="en-US" sz="2300" dirty="0" smtClean="0">
                <a:solidFill>
                  <a:srgbClr val="90A4AE"/>
                </a:solidFill>
              </a:rPr>
              <a:t>2000</a:t>
            </a:r>
            <a:endParaRPr lang="en-US" sz="2300" dirty="0">
              <a:solidFill>
                <a:srgbClr val="90A4AE"/>
              </a:solidFill>
            </a:endParaRPr>
          </a:p>
        </p:txBody>
      </p:sp>
      <p:sp>
        <p:nvSpPr>
          <p:cNvPr id="26" name="Rectangle 25"/>
          <p:cNvSpPr/>
          <p:nvPr/>
        </p:nvSpPr>
        <p:spPr>
          <a:xfrm>
            <a:off x="-15875" y="144022"/>
            <a:ext cx="988570" cy="992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3200" dirty="0" smtClean="0"/>
              <a:t>28+</a:t>
            </a:r>
          </a:p>
          <a:p>
            <a:pPr algn="ctr"/>
            <a:r>
              <a:rPr lang="en-US" sz="2400" dirty="0" smtClean="0"/>
              <a:t>Billion</a:t>
            </a:r>
          </a:p>
        </p:txBody>
      </p:sp>
      <p:sp>
        <p:nvSpPr>
          <p:cNvPr id="43" name="Rectangle 42"/>
          <p:cNvSpPr/>
          <p:nvPr/>
        </p:nvSpPr>
        <p:spPr>
          <a:xfrm>
            <a:off x="5662612" y="1584444"/>
            <a:ext cx="2063620" cy="4385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68580" tIns="34290" rIns="274320" bIns="34290" rtlCol="0" anchor="ctr">
            <a:spAutoFit/>
          </a:bodyPr>
          <a:lstStyle/>
          <a:p>
            <a:pPr algn="r"/>
            <a:r>
              <a:rPr lang="en-US" sz="2400" dirty="0" smtClean="0"/>
              <a:t>10+ Billion</a:t>
            </a:r>
            <a:endParaRPr lang="en-US" sz="2400" dirty="0"/>
          </a:p>
        </p:txBody>
      </p:sp>
      <p:sp>
        <p:nvSpPr>
          <p:cNvPr id="44" name="Rectangle 43"/>
          <p:cNvSpPr/>
          <p:nvPr/>
        </p:nvSpPr>
        <p:spPr>
          <a:xfrm>
            <a:off x="5454287" y="2114310"/>
            <a:ext cx="1495604" cy="4385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34290" rIns="274320" bIns="34290" rtlCol="0" anchor="ctr">
            <a:spAutoFit/>
          </a:bodyPr>
          <a:lstStyle/>
          <a:p>
            <a:pPr algn="r"/>
            <a:r>
              <a:rPr lang="en-US" sz="2400" dirty="0" smtClean="0"/>
              <a:t>1+ Billion</a:t>
            </a:r>
            <a:endParaRPr lang="en-US" sz="2400" dirty="0"/>
          </a:p>
        </p:txBody>
      </p:sp>
      <p:sp>
        <p:nvSpPr>
          <p:cNvPr id="45" name="Rectangle 44"/>
          <p:cNvSpPr/>
          <p:nvPr/>
        </p:nvSpPr>
        <p:spPr>
          <a:xfrm>
            <a:off x="4120010" y="2699786"/>
            <a:ext cx="1887521" cy="3616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68580" tIns="34290" rIns="274320" bIns="34290" rtlCol="0" anchor="ctr">
            <a:spAutoFit/>
          </a:bodyPr>
          <a:lstStyle/>
          <a:p>
            <a:pPr algn="r"/>
            <a:r>
              <a:rPr lang="en-US" sz="1900" dirty="0" smtClean="0">
                <a:solidFill>
                  <a:schemeClr val="accent6"/>
                </a:solidFill>
              </a:rPr>
              <a:t>100+ Million</a:t>
            </a:r>
            <a:endParaRPr lang="en-US" sz="1900" dirty="0">
              <a:solidFill>
                <a:schemeClr val="accent6"/>
              </a:solidFill>
            </a:endParaRPr>
          </a:p>
        </p:txBody>
      </p:sp>
      <p:sp>
        <p:nvSpPr>
          <p:cNvPr id="46" name="Rectangle 45"/>
          <p:cNvSpPr/>
          <p:nvPr/>
        </p:nvSpPr>
        <p:spPr>
          <a:xfrm>
            <a:off x="5197727" y="1045877"/>
            <a:ext cx="3965661" cy="4385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68580" tIns="34290" rIns="274320" bIns="34290" rtlCol="0" anchor="ctr">
            <a:spAutoFit/>
          </a:bodyPr>
          <a:lstStyle/>
          <a:p>
            <a:pPr algn="r"/>
            <a:r>
              <a:rPr lang="en-US" sz="2400" dirty="0" smtClean="0"/>
              <a:t>28+ Billion by 2020</a:t>
            </a:r>
            <a:endParaRPr lang="en-US" sz="2400" dirty="0"/>
          </a:p>
        </p:txBody>
      </p:sp>
      <p:sp>
        <p:nvSpPr>
          <p:cNvPr id="48" name="Rectangle 47"/>
          <p:cNvSpPr/>
          <p:nvPr/>
        </p:nvSpPr>
        <p:spPr>
          <a:xfrm>
            <a:off x="2684046" y="1088469"/>
            <a:ext cx="2590800" cy="392415"/>
          </a:xfrm>
          <a:prstGeom prst="rect">
            <a:avLst/>
          </a:prstGeom>
        </p:spPr>
        <p:txBody>
          <a:bodyPr wrap="square" lIns="0" tIns="34290" rIns="0" bIns="34290">
            <a:spAutoFit/>
          </a:bodyPr>
          <a:lstStyle/>
          <a:p>
            <a:pPr>
              <a:lnSpc>
                <a:spcPct val="85000"/>
              </a:lnSpc>
            </a:pPr>
            <a:r>
              <a:rPr lang="en-US" sz="2400" dirty="0" smtClean="0">
                <a:solidFill>
                  <a:srgbClr val="FFFFFF"/>
                </a:solidFill>
              </a:rPr>
              <a:t>Internet of Things</a:t>
            </a:r>
          </a:p>
        </p:txBody>
      </p:sp>
      <p:sp>
        <p:nvSpPr>
          <p:cNvPr id="49" name="Rectangle 48"/>
          <p:cNvSpPr/>
          <p:nvPr/>
        </p:nvSpPr>
        <p:spPr>
          <a:xfrm>
            <a:off x="2684046" y="1615763"/>
            <a:ext cx="2590800" cy="392415"/>
          </a:xfrm>
          <a:prstGeom prst="rect">
            <a:avLst/>
          </a:prstGeom>
        </p:spPr>
        <p:txBody>
          <a:bodyPr wrap="square" lIns="0" tIns="34290" rIns="0" bIns="34290">
            <a:spAutoFit/>
          </a:bodyPr>
          <a:lstStyle/>
          <a:p>
            <a:pPr>
              <a:lnSpc>
                <a:spcPct val="85000"/>
              </a:lnSpc>
            </a:pPr>
            <a:r>
              <a:rPr lang="en-US" sz="2400" dirty="0" smtClean="0">
                <a:solidFill>
                  <a:srgbClr val="FFFFFF"/>
                </a:solidFill>
              </a:rPr>
              <a:t>Cloud</a:t>
            </a:r>
          </a:p>
        </p:txBody>
      </p:sp>
      <p:sp>
        <p:nvSpPr>
          <p:cNvPr id="50" name="Rectangle 49"/>
          <p:cNvSpPr/>
          <p:nvPr/>
        </p:nvSpPr>
        <p:spPr>
          <a:xfrm>
            <a:off x="2684046" y="2170074"/>
            <a:ext cx="2590800" cy="392415"/>
          </a:xfrm>
          <a:prstGeom prst="rect">
            <a:avLst/>
          </a:prstGeom>
        </p:spPr>
        <p:txBody>
          <a:bodyPr wrap="square" lIns="0" tIns="34290" rIns="0" bIns="34290">
            <a:spAutoFit/>
          </a:bodyPr>
          <a:lstStyle/>
          <a:p>
            <a:pPr>
              <a:lnSpc>
                <a:spcPct val="85000"/>
              </a:lnSpc>
            </a:pPr>
            <a:r>
              <a:rPr lang="en-US" sz="2400" dirty="0" smtClean="0">
                <a:solidFill>
                  <a:srgbClr val="FFFFFF"/>
                </a:solidFill>
              </a:rPr>
              <a:t>Mobile</a:t>
            </a:r>
          </a:p>
        </p:txBody>
      </p:sp>
      <p:sp>
        <p:nvSpPr>
          <p:cNvPr id="51" name="Rectangle 50"/>
          <p:cNvSpPr/>
          <p:nvPr/>
        </p:nvSpPr>
        <p:spPr>
          <a:xfrm>
            <a:off x="2684046" y="2761770"/>
            <a:ext cx="2590800" cy="284693"/>
          </a:xfrm>
          <a:prstGeom prst="rect">
            <a:avLst/>
          </a:prstGeom>
        </p:spPr>
        <p:txBody>
          <a:bodyPr wrap="square" lIns="0" tIns="34290" rIns="0" bIns="34290">
            <a:spAutoFit/>
          </a:bodyPr>
          <a:lstStyle/>
          <a:p>
            <a:pPr>
              <a:lnSpc>
                <a:spcPct val="85000"/>
              </a:lnSpc>
            </a:pPr>
            <a:r>
              <a:rPr lang="en-US" sz="1600" dirty="0" smtClean="0">
                <a:solidFill>
                  <a:srgbClr val="90A4AE"/>
                </a:solidFill>
              </a:rPr>
              <a:t>Windows PC Clients</a:t>
            </a:r>
          </a:p>
        </p:txBody>
      </p:sp>
      <p:sp>
        <p:nvSpPr>
          <p:cNvPr id="34" name="Title 33"/>
          <p:cNvSpPr>
            <a:spLocks noGrp="1"/>
          </p:cNvSpPr>
          <p:nvPr>
            <p:ph type="title"/>
          </p:nvPr>
        </p:nvSpPr>
        <p:spPr>
          <a:xfrm>
            <a:off x="2032682" y="111719"/>
            <a:ext cx="6096000" cy="356085"/>
          </a:xfrm>
        </p:spPr>
        <p:txBody>
          <a:bodyPr>
            <a:noAutofit/>
          </a:bodyPr>
          <a:lstStyle/>
          <a:p>
            <a:r>
              <a:rPr lang="en-US" sz="2400" dirty="0" smtClean="0"/>
              <a:t>A MARKET TRANSFORMING</a:t>
            </a:r>
            <a:endParaRPr lang="en-US" sz="2400" dirty="0"/>
          </a:p>
        </p:txBody>
      </p:sp>
      <p:sp>
        <p:nvSpPr>
          <p:cNvPr id="30" name="Freeform 41"/>
          <p:cNvSpPr>
            <a:spLocks noEditPoints="1"/>
          </p:cNvSpPr>
          <p:nvPr/>
        </p:nvSpPr>
        <p:spPr bwMode="auto">
          <a:xfrm>
            <a:off x="2149712" y="2650631"/>
            <a:ext cx="377536" cy="459372"/>
          </a:xfrm>
          <a:custGeom>
            <a:avLst/>
            <a:gdLst>
              <a:gd name="T0" fmla="*/ 248 w 327"/>
              <a:gd name="T1" fmla="*/ 2 h 398"/>
              <a:gd name="T2" fmla="*/ 248 w 327"/>
              <a:gd name="T3" fmla="*/ 2 h 398"/>
              <a:gd name="T4" fmla="*/ 247 w 327"/>
              <a:gd name="T5" fmla="*/ 1 h 398"/>
              <a:gd name="T6" fmla="*/ 246 w 327"/>
              <a:gd name="T7" fmla="*/ 0 h 398"/>
              <a:gd name="T8" fmla="*/ 5 w 327"/>
              <a:gd name="T9" fmla="*/ 7 h 398"/>
              <a:gd name="T10" fmla="*/ 0 w 327"/>
              <a:gd name="T11" fmla="*/ 387 h 398"/>
              <a:gd name="T12" fmla="*/ 244 w 327"/>
              <a:gd name="T13" fmla="*/ 398 h 398"/>
              <a:gd name="T14" fmla="*/ 245 w 327"/>
              <a:gd name="T15" fmla="*/ 398 h 398"/>
              <a:gd name="T16" fmla="*/ 246 w 327"/>
              <a:gd name="T17" fmla="*/ 398 h 398"/>
              <a:gd name="T18" fmla="*/ 247 w 327"/>
              <a:gd name="T19" fmla="*/ 398 h 398"/>
              <a:gd name="T20" fmla="*/ 247 w 327"/>
              <a:gd name="T21" fmla="*/ 397 h 398"/>
              <a:gd name="T22" fmla="*/ 248 w 327"/>
              <a:gd name="T23" fmla="*/ 397 h 398"/>
              <a:gd name="T24" fmla="*/ 326 w 327"/>
              <a:gd name="T25" fmla="*/ 319 h 398"/>
              <a:gd name="T26" fmla="*/ 327 w 327"/>
              <a:gd name="T27" fmla="*/ 83 h 398"/>
              <a:gd name="T28" fmla="*/ 240 w 327"/>
              <a:gd name="T29" fmla="*/ 389 h 398"/>
              <a:gd name="T30" fmla="*/ 10 w 327"/>
              <a:gd name="T31" fmla="*/ 16 h 398"/>
              <a:gd name="T32" fmla="*/ 240 w 327"/>
              <a:gd name="T33" fmla="*/ 389 h 398"/>
              <a:gd name="T34" fmla="*/ 249 w 327"/>
              <a:gd name="T35" fmla="*/ 382 h 398"/>
              <a:gd name="T36" fmla="*/ 318 w 327"/>
              <a:gd name="T37" fmla="*/ 85 h 398"/>
              <a:gd name="T38" fmla="*/ 50 w 327"/>
              <a:gd name="T39" fmla="*/ 175 h 398"/>
              <a:gd name="T40" fmla="*/ 197 w 327"/>
              <a:gd name="T41" fmla="*/ 175 h 398"/>
              <a:gd name="T42" fmla="*/ 202 w 327"/>
              <a:gd name="T43" fmla="*/ 111 h 398"/>
              <a:gd name="T44" fmla="*/ 200 w 327"/>
              <a:gd name="T45" fmla="*/ 49 h 398"/>
              <a:gd name="T46" fmla="*/ 50 w 327"/>
              <a:gd name="T47" fmla="*/ 51 h 398"/>
              <a:gd name="T48" fmla="*/ 45 w 327"/>
              <a:gd name="T49" fmla="*/ 113 h 398"/>
              <a:gd name="T50" fmla="*/ 46 w 327"/>
              <a:gd name="T51" fmla="*/ 174 h 398"/>
              <a:gd name="T52" fmla="*/ 54 w 327"/>
              <a:gd name="T53" fmla="*/ 60 h 398"/>
              <a:gd name="T54" fmla="*/ 192 w 327"/>
              <a:gd name="T55" fmla="*/ 107 h 398"/>
              <a:gd name="T56" fmla="*/ 54 w 327"/>
              <a:gd name="T57" fmla="*/ 60 h 398"/>
              <a:gd name="T58" fmla="*/ 192 w 327"/>
              <a:gd name="T59" fmla="*/ 116 h 398"/>
              <a:gd name="T60" fmla="*/ 54 w 327"/>
              <a:gd name="T61" fmla="*/ 166 h 398"/>
              <a:gd name="T62" fmla="*/ 123 w 327"/>
              <a:gd name="T63" fmla="*/ 224 h 398"/>
              <a:gd name="T64" fmla="*/ 123 w 327"/>
              <a:gd name="T65" fmla="*/ 278 h 398"/>
              <a:gd name="T66" fmla="*/ 150 w 327"/>
              <a:gd name="T67" fmla="*/ 251 h 398"/>
              <a:gd name="T68" fmla="*/ 123 w 327"/>
              <a:gd name="T69" fmla="*/ 269 h 398"/>
              <a:gd name="T70" fmla="*/ 123 w 327"/>
              <a:gd name="T71" fmla="*/ 269 h 398"/>
              <a:gd name="T72" fmla="*/ 123 w 327"/>
              <a:gd name="T73" fmla="*/ 233 h 398"/>
              <a:gd name="T74" fmla="*/ 123 w 327"/>
              <a:gd name="T75" fmla="*/ 269 h 398"/>
              <a:gd name="T76" fmla="*/ 122 w 327"/>
              <a:gd name="T77" fmla="*/ 288 h 398"/>
              <a:gd name="T78" fmla="*/ 123 w 327"/>
              <a:gd name="T79" fmla="*/ 342 h 398"/>
              <a:gd name="T80" fmla="*/ 150 w 327"/>
              <a:gd name="T81" fmla="*/ 315 h 398"/>
              <a:gd name="T82" fmla="*/ 123 w 327"/>
              <a:gd name="T83" fmla="*/ 332 h 398"/>
              <a:gd name="T84" fmla="*/ 105 w 327"/>
              <a:gd name="T85" fmla="*/ 314 h 398"/>
              <a:gd name="T86" fmla="*/ 123 w 327"/>
              <a:gd name="T87" fmla="*/ 297 h 398"/>
              <a:gd name="T88" fmla="*/ 123 w 327"/>
              <a:gd name="T89" fmla="*/ 33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98">
                <a:moveTo>
                  <a:pt x="326" y="80"/>
                </a:moveTo>
                <a:cubicBezTo>
                  <a:pt x="248" y="2"/>
                  <a:pt x="248" y="2"/>
                  <a:pt x="248" y="2"/>
                </a:cubicBezTo>
                <a:cubicBezTo>
                  <a:pt x="248" y="2"/>
                  <a:pt x="248" y="2"/>
                  <a:pt x="248" y="2"/>
                </a:cubicBezTo>
                <a:cubicBezTo>
                  <a:pt x="248" y="2"/>
                  <a:pt x="248" y="2"/>
                  <a:pt x="248" y="2"/>
                </a:cubicBezTo>
                <a:cubicBezTo>
                  <a:pt x="248" y="1"/>
                  <a:pt x="247" y="1"/>
                  <a:pt x="247" y="1"/>
                </a:cubicBezTo>
                <a:cubicBezTo>
                  <a:pt x="247" y="1"/>
                  <a:pt x="247" y="1"/>
                  <a:pt x="247" y="1"/>
                </a:cubicBezTo>
                <a:cubicBezTo>
                  <a:pt x="246" y="1"/>
                  <a:pt x="246" y="0"/>
                  <a:pt x="246" y="0"/>
                </a:cubicBezTo>
                <a:cubicBezTo>
                  <a:pt x="246" y="0"/>
                  <a:pt x="246" y="0"/>
                  <a:pt x="246" y="0"/>
                </a:cubicBezTo>
                <a:cubicBezTo>
                  <a:pt x="245" y="0"/>
                  <a:pt x="245" y="0"/>
                  <a:pt x="244" y="0"/>
                </a:cubicBezTo>
                <a:cubicBezTo>
                  <a:pt x="5" y="7"/>
                  <a:pt x="5" y="7"/>
                  <a:pt x="5" y="7"/>
                </a:cubicBezTo>
                <a:cubicBezTo>
                  <a:pt x="2" y="7"/>
                  <a:pt x="0" y="9"/>
                  <a:pt x="0" y="12"/>
                </a:cubicBezTo>
                <a:cubicBezTo>
                  <a:pt x="0" y="387"/>
                  <a:pt x="0" y="387"/>
                  <a:pt x="0" y="387"/>
                </a:cubicBezTo>
                <a:cubicBezTo>
                  <a:pt x="0" y="389"/>
                  <a:pt x="2" y="392"/>
                  <a:pt x="5" y="392"/>
                </a:cubicBezTo>
                <a:cubicBezTo>
                  <a:pt x="244" y="398"/>
                  <a:pt x="244" y="398"/>
                  <a:pt x="244" y="398"/>
                </a:cubicBezTo>
                <a:cubicBezTo>
                  <a:pt x="245" y="398"/>
                  <a:pt x="245" y="398"/>
                  <a:pt x="245" y="398"/>
                </a:cubicBezTo>
                <a:cubicBezTo>
                  <a:pt x="245" y="398"/>
                  <a:pt x="245" y="398"/>
                  <a:pt x="245" y="398"/>
                </a:cubicBezTo>
                <a:cubicBezTo>
                  <a:pt x="245" y="398"/>
                  <a:pt x="245" y="398"/>
                  <a:pt x="246" y="398"/>
                </a:cubicBezTo>
                <a:cubicBezTo>
                  <a:pt x="246" y="398"/>
                  <a:pt x="246" y="398"/>
                  <a:pt x="246" y="398"/>
                </a:cubicBezTo>
                <a:cubicBezTo>
                  <a:pt x="246" y="398"/>
                  <a:pt x="246" y="398"/>
                  <a:pt x="246" y="398"/>
                </a:cubicBezTo>
                <a:cubicBezTo>
                  <a:pt x="246" y="398"/>
                  <a:pt x="247" y="398"/>
                  <a:pt x="247" y="398"/>
                </a:cubicBezTo>
                <a:cubicBezTo>
                  <a:pt x="247" y="398"/>
                  <a:pt x="247" y="398"/>
                  <a:pt x="247" y="398"/>
                </a:cubicBezTo>
                <a:cubicBezTo>
                  <a:pt x="247" y="398"/>
                  <a:pt x="247" y="398"/>
                  <a:pt x="247" y="397"/>
                </a:cubicBezTo>
                <a:cubicBezTo>
                  <a:pt x="248" y="397"/>
                  <a:pt x="248" y="397"/>
                  <a:pt x="248" y="397"/>
                </a:cubicBezTo>
                <a:cubicBezTo>
                  <a:pt x="248" y="397"/>
                  <a:pt x="248" y="397"/>
                  <a:pt x="248" y="397"/>
                </a:cubicBezTo>
                <a:cubicBezTo>
                  <a:pt x="248" y="397"/>
                  <a:pt x="248" y="397"/>
                  <a:pt x="248" y="397"/>
                </a:cubicBezTo>
                <a:cubicBezTo>
                  <a:pt x="326" y="319"/>
                  <a:pt x="326" y="319"/>
                  <a:pt x="326" y="319"/>
                </a:cubicBezTo>
                <a:cubicBezTo>
                  <a:pt x="327" y="318"/>
                  <a:pt x="327" y="317"/>
                  <a:pt x="327" y="315"/>
                </a:cubicBezTo>
                <a:cubicBezTo>
                  <a:pt x="327" y="83"/>
                  <a:pt x="327" y="83"/>
                  <a:pt x="327" y="83"/>
                </a:cubicBezTo>
                <a:cubicBezTo>
                  <a:pt x="327" y="82"/>
                  <a:pt x="327" y="81"/>
                  <a:pt x="326" y="80"/>
                </a:cubicBezTo>
                <a:close/>
                <a:moveTo>
                  <a:pt x="240" y="389"/>
                </a:moveTo>
                <a:cubicBezTo>
                  <a:pt x="10" y="382"/>
                  <a:pt x="10" y="382"/>
                  <a:pt x="10" y="382"/>
                </a:cubicBezTo>
                <a:cubicBezTo>
                  <a:pt x="10" y="16"/>
                  <a:pt x="10" y="16"/>
                  <a:pt x="10" y="16"/>
                </a:cubicBezTo>
                <a:cubicBezTo>
                  <a:pt x="240" y="10"/>
                  <a:pt x="240" y="10"/>
                  <a:pt x="240" y="10"/>
                </a:cubicBezTo>
                <a:lnTo>
                  <a:pt x="240" y="389"/>
                </a:lnTo>
                <a:close/>
                <a:moveTo>
                  <a:pt x="318" y="313"/>
                </a:moveTo>
                <a:cubicBezTo>
                  <a:pt x="249" y="382"/>
                  <a:pt x="249" y="382"/>
                  <a:pt x="249" y="382"/>
                </a:cubicBezTo>
                <a:cubicBezTo>
                  <a:pt x="249" y="16"/>
                  <a:pt x="249" y="16"/>
                  <a:pt x="249" y="16"/>
                </a:cubicBezTo>
                <a:cubicBezTo>
                  <a:pt x="318" y="85"/>
                  <a:pt x="318" y="85"/>
                  <a:pt x="318" y="85"/>
                </a:cubicBezTo>
                <a:lnTo>
                  <a:pt x="318" y="313"/>
                </a:lnTo>
                <a:close/>
                <a:moveTo>
                  <a:pt x="50" y="175"/>
                </a:moveTo>
                <a:cubicBezTo>
                  <a:pt x="50" y="175"/>
                  <a:pt x="50" y="175"/>
                  <a:pt x="50" y="175"/>
                </a:cubicBezTo>
                <a:cubicBezTo>
                  <a:pt x="197" y="175"/>
                  <a:pt x="197" y="175"/>
                  <a:pt x="197" y="175"/>
                </a:cubicBezTo>
                <a:cubicBezTo>
                  <a:pt x="200" y="175"/>
                  <a:pt x="202" y="173"/>
                  <a:pt x="202" y="170"/>
                </a:cubicBezTo>
                <a:cubicBezTo>
                  <a:pt x="202" y="111"/>
                  <a:pt x="202" y="111"/>
                  <a:pt x="202" y="111"/>
                </a:cubicBezTo>
                <a:cubicBezTo>
                  <a:pt x="202" y="52"/>
                  <a:pt x="202" y="52"/>
                  <a:pt x="202" y="52"/>
                </a:cubicBezTo>
                <a:cubicBezTo>
                  <a:pt x="202" y="51"/>
                  <a:pt x="201" y="50"/>
                  <a:pt x="200" y="49"/>
                </a:cubicBezTo>
                <a:cubicBezTo>
                  <a:pt x="199" y="48"/>
                  <a:pt x="198" y="48"/>
                  <a:pt x="197" y="48"/>
                </a:cubicBezTo>
                <a:cubicBezTo>
                  <a:pt x="50" y="51"/>
                  <a:pt x="50" y="51"/>
                  <a:pt x="50" y="51"/>
                </a:cubicBezTo>
                <a:cubicBezTo>
                  <a:pt x="47" y="51"/>
                  <a:pt x="45" y="53"/>
                  <a:pt x="45" y="55"/>
                </a:cubicBezTo>
                <a:cubicBezTo>
                  <a:pt x="45" y="113"/>
                  <a:pt x="45" y="113"/>
                  <a:pt x="45" y="113"/>
                </a:cubicBezTo>
                <a:cubicBezTo>
                  <a:pt x="45" y="171"/>
                  <a:pt x="45" y="171"/>
                  <a:pt x="45" y="171"/>
                </a:cubicBezTo>
                <a:cubicBezTo>
                  <a:pt x="45" y="172"/>
                  <a:pt x="46" y="173"/>
                  <a:pt x="46" y="174"/>
                </a:cubicBezTo>
                <a:cubicBezTo>
                  <a:pt x="47" y="175"/>
                  <a:pt x="49" y="175"/>
                  <a:pt x="50" y="175"/>
                </a:cubicBezTo>
                <a:close/>
                <a:moveTo>
                  <a:pt x="54" y="60"/>
                </a:moveTo>
                <a:cubicBezTo>
                  <a:pt x="192" y="57"/>
                  <a:pt x="192" y="57"/>
                  <a:pt x="192" y="57"/>
                </a:cubicBezTo>
                <a:cubicBezTo>
                  <a:pt x="192" y="107"/>
                  <a:pt x="192" y="107"/>
                  <a:pt x="192" y="107"/>
                </a:cubicBezTo>
                <a:cubicBezTo>
                  <a:pt x="54" y="108"/>
                  <a:pt x="54" y="108"/>
                  <a:pt x="54" y="108"/>
                </a:cubicBezTo>
                <a:lnTo>
                  <a:pt x="54" y="60"/>
                </a:lnTo>
                <a:close/>
                <a:moveTo>
                  <a:pt x="54" y="118"/>
                </a:moveTo>
                <a:cubicBezTo>
                  <a:pt x="192" y="116"/>
                  <a:pt x="192" y="116"/>
                  <a:pt x="192" y="116"/>
                </a:cubicBezTo>
                <a:cubicBezTo>
                  <a:pt x="192" y="165"/>
                  <a:pt x="192" y="165"/>
                  <a:pt x="192" y="165"/>
                </a:cubicBezTo>
                <a:cubicBezTo>
                  <a:pt x="54" y="166"/>
                  <a:pt x="54" y="166"/>
                  <a:pt x="54" y="166"/>
                </a:cubicBezTo>
                <a:lnTo>
                  <a:pt x="54" y="118"/>
                </a:lnTo>
                <a:close/>
                <a:moveTo>
                  <a:pt x="123" y="224"/>
                </a:moveTo>
                <a:cubicBezTo>
                  <a:pt x="107" y="224"/>
                  <a:pt x="95" y="236"/>
                  <a:pt x="95" y="251"/>
                </a:cubicBezTo>
                <a:cubicBezTo>
                  <a:pt x="95" y="266"/>
                  <a:pt x="107" y="278"/>
                  <a:pt x="123" y="278"/>
                </a:cubicBezTo>
                <a:cubicBezTo>
                  <a:pt x="123" y="278"/>
                  <a:pt x="123" y="278"/>
                  <a:pt x="123" y="278"/>
                </a:cubicBezTo>
                <a:cubicBezTo>
                  <a:pt x="138" y="278"/>
                  <a:pt x="150" y="266"/>
                  <a:pt x="150" y="251"/>
                </a:cubicBezTo>
                <a:cubicBezTo>
                  <a:pt x="150" y="236"/>
                  <a:pt x="138" y="224"/>
                  <a:pt x="123" y="224"/>
                </a:cubicBezTo>
                <a:close/>
                <a:moveTo>
                  <a:pt x="123" y="269"/>
                </a:moveTo>
                <a:cubicBezTo>
                  <a:pt x="123" y="274"/>
                  <a:pt x="123" y="274"/>
                  <a:pt x="123" y="274"/>
                </a:cubicBezTo>
                <a:cubicBezTo>
                  <a:pt x="123" y="269"/>
                  <a:pt x="123" y="269"/>
                  <a:pt x="123" y="269"/>
                </a:cubicBezTo>
                <a:cubicBezTo>
                  <a:pt x="113" y="269"/>
                  <a:pt x="105" y="261"/>
                  <a:pt x="105" y="251"/>
                </a:cubicBezTo>
                <a:cubicBezTo>
                  <a:pt x="105" y="241"/>
                  <a:pt x="113" y="233"/>
                  <a:pt x="123" y="233"/>
                </a:cubicBezTo>
                <a:cubicBezTo>
                  <a:pt x="133" y="234"/>
                  <a:pt x="141" y="242"/>
                  <a:pt x="141" y="251"/>
                </a:cubicBezTo>
                <a:cubicBezTo>
                  <a:pt x="141" y="261"/>
                  <a:pt x="133" y="269"/>
                  <a:pt x="123" y="269"/>
                </a:cubicBezTo>
                <a:close/>
                <a:moveTo>
                  <a:pt x="123" y="288"/>
                </a:moveTo>
                <a:cubicBezTo>
                  <a:pt x="122" y="288"/>
                  <a:pt x="122" y="288"/>
                  <a:pt x="122" y="288"/>
                </a:cubicBezTo>
                <a:cubicBezTo>
                  <a:pt x="107" y="288"/>
                  <a:pt x="95" y="300"/>
                  <a:pt x="95" y="314"/>
                </a:cubicBezTo>
                <a:cubicBezTo>
                  <a:pt x="95" y="329"/>
                  <a:pt x="107" y="341"/>
                  <a:pt x="123" y="342"/>
                </a:cubicBezTo>
                <a:cubicBezTo>
                  <a:pt x="123" y="342"/>
                  <a:pt x="123" y="342"/>
                  <a:pt x="123" y="342"/>
                </a:cubicBezTo>
                <a:cubicBezTo>
                  <a:pt x="138" y="342"/>
                  <a:pt x="150" y="330"/>
                  <a:pt x="150" y="315"/>
                </a:cubicBezTo>
                <a:cubicBezTo>
                  <a:pt x="150" y="300"/>
                  <a:pt x="138" y="288"/>
                  <a:pt x="123" y="288"/>
                </a:cubicBezTo>
                <a:close/>
                <a:moveTo>
                  <a:pt x="123" y="332"/>
                </a:moveTo>
                <a:cubicBezTo>
                  <a:pt x="123" y="332"/>
                  <a:pt x="123" y="332"/>
                  <a:pt x="123" y="332"/>
                </a:cubicBezTo>
                <a:cubicBezTo>
                  <a:pt x="113" y="332"/>
                  <a:pt x="105" y="324"/>
                  <a:pt x="105" y="314"/>
                </a:cubicBezTo>
                <a:cubicBezTo>
                  <a:pt x="105" y="305"/>
                  <a:pt x="113" y="297"/>
                  <a:pt x="123" y="297"/>
                </a:cubicBezTo>
                <a:cubicBezTo>
                  <a:pt x="123" y="297"/>
                  <a:pt x="123" y="297"/>
                  <a:pt x="123" y="297"/>
                </a:cubicBezTo>
                <a:cubicBezTo>
                  <a:pt x="133" y="297"/>
                  <a:pt x="141" y="305"/>
                  <a:pt x="141" y="315"/>
                </a:cubicBezTo>
                <a:cubicBezTo>
                  <a:pt x="141" y="325"/>
                  <a:pt x="133" y="332"/>
                  <a:pt x="123" y="33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32" name="Freeform 25"/>
          <p:cNvSpPr>
            <a:spLocks noEditPoints="1"/>
          </p:cNvSpPr>
          <p:nvPr/>
        </p:nvSpPr>
        <p:spPr bwMode="auto">
          <a:xfrm>
            <a:off x="2080312" y="2135130"/>
            <a:ext cx="512336" cy="421254"/>
          </a:xfrm>
          <a:custGeom>
            <a:avLst/>
            <a:gdLst>
              <a:gd name="T0" fmla="*/ 414 w 444"/>
              <a:gd name="T1" fmla="*/ 172 h 365"/>
              <a:gd name="T2" fmla="*/ 392 w 444"/>
              <a:gd name="T3" fmla="*/ 0 h 365"/>
              <a:gd name="T4" fmla="*/ 0 w 444"/>
              <a:gd name="T5" fmla="*/ 22 h 365"/>
              <a:gd name="T6" fmla="*/ 22 w 444"/>
              <a:gd name="T7" fmla="*/ 283 h 365"/>
              <a:gd name="T8" fmla="*/ 144 w 444"/>
              <a:gd name="T9" fmla="*/ 355 h 365"/>
              <a:gd name="T10" fmla="*/ 118 w 444"/>
              <a:gd name="T11" fmla="*/ 360 h 365"/>
              <a:gd name="T12" fmla="*/ 291 w 444"/>
              <a:gd name="T13" fmla="*/ 365 h 365"/>
              <a:gd name="T14" fmla="*/ 291 w 444"/>
              <a:gd name="T15" fmla="*/ 355 h 365"/>
              <a:gd name="T16" fmla="*/ 254 w 444"/>
              <a:gd name="T17" fmla="*/ 283 h 365"/>
              <a:gd name="T18" fmla="*/ 326 w 444"/>
              <a:gd name="T19" fmla="*/ 348 h 365"/>
              <a:gd name="T20" fmla="*/ 427 w 444"/>
              <a:gd name="T21" fmla="*/ 365 h 365"/>
              <a:gd name="T22" fmla="*/ 444 w 444"/>
              <a:gd name="T23" fmla="*/ 189 h 365"/>
              <a:gd name="T24" fmla="*/ 10 w 444"/>
              <a:gd name="T25" fmla="*/ 22 h 365"/>
              <a:gd name="T26" fmla="*/ 392 w 444"/>
              <a:gd name="T27" fmla="*/ 9 h 365"/>
              <a:gd name="T28" fmla="*/ 404 w 444"/>
              <a:gd name="T29" fmla="*/ 36 h 365"/>
              <a:gd name="T30" fmla="*/ 10 w 444"/>
              <a:gd name="T31" fmla="*/ 22 h 365"/>
              <a:gd name="T32" fmla="*/ 158 w 444"/>
              <a:gd name="T33" fmla="*/ 355 h 365"/>
              <a:gd name="T34" fmla="*/ 245 w 444"/>
              <a:gd name="T35" fmla="*/ 283 h 365"/>
              <a:gd name="T36" fmla="*/ 259 w 444"/>
              <a:gd name="T37" fmla="*/ 355 h 365"/>
              <a:gd name="T38" fmla="*/ 22 w 444"/>
              <a:gd name="T39" fmla="*/ 273 h 365"/>
              <a:gd name="T40" fmla="*/ 10 w 444"/>
              <a:gd name="T41" fmla="*/ 247 h 365"/>
              <a:gd name="T42" fmla="*/ 326 w 444"/>
              <a:gd name="T43" fmla="*/ 273 h 365"/>
              <a:gd name="T44" fmla="*/ 326 w 444"/>
              <a:gd name="T45" fmla="*/ 237 h 365"/>
              <a:gd name="T46" fmla="*/ 10 w 444"/>
              <a:gd name="T47" fmla="*/ 45 h 365"/>
              <a:gd name="T48" fmla="*/ 404 w 444"/>
              <a:gd name="T49" fmla="*/ 172 h 365"/>
              <a:gd name="T50" fmla="*/ 326 w 444"/>
              <a:gd name="T51" fmla="*/ 189 h 365"/>
              <a:gd name="T52" fmla="*/ 427 w 444"/>
              <a:gd name="T53" fmla="*/ 355 h 365"/>
              <a:gd name="T54" fmla="*/ 336 w 444"/>
              <a:gd name="T55" fmla="*/ 348 h 365"/>
              <a:gd name="T56" fmla="*/ 434 w 444"/>
              <a:gd name="T57" fmla="*/ 339 h 365"/>
              <a:gd name="T58" fmla="*/ 434 w 444"/>
              <a:gd name="T59" fmla="*/ 329 h 365"/>
              <a:gd name="T60" fmla="*/ 336 w 444"/>
              <a:gd name="T61" fmla="*/ 205 h 365"/>
              <a:gd name="T62" fmla="*/ 434 w 444"/>
              <a:gd name="T63" fmla="*/ 329 h 365"/>
              <a:gd name="T64" fmla="*/ 336 w 444"/>
              <a:gd name="T65" fmla="*/ 196 h 365"/>
              <a:gd name="T66" fmla="*/ 343 w 444"/>
              <a:gd name="T67" fmla="*/ 181 h 365"/>
              <a:gd name="T68" fmla="*/ 434 w 444"/>
              <a:gd name="T69"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365">
                <a:moveTo>
                  <a:pt x="427" y="172"/>
                </a:moveTo>
                <a:cubicBezTo>
                  <a:pt x="414" y="172"/>
                  <a:pt x="414" y="172"/>
                  <a:pt x="414" y="172"/>
                </a:cubicBezTo>
                <a:cubicBezTo>
                  <a:pt x="414" y="22"/>
                  <a:pt x="414" y="22"/>
                  <a:pt x="414" y="22"/>
                </a:cubicBezTo>
                <a:cubicBezTo>
                  <a:pt x="414" y="10"/>
                  <a:pt x="404" y="0"/>
                  <a:pt x="392" y="0"/>
                </a:cubicBezTo>
                <a:cubicBezTo>
                  <a:pt x="22" y="0"/>
                  <a:pt x="22" y="0"/>
                  <a:pt x="22" y="0"/>
                </a:cubicBezTo>
                <a:cubicBezTo>
                  <a:pt x="10" y="0"/>
                  <a:pt x="0" y="10"/>
                  <a:pt x="0" y="22"/>
                </a:cubicBezTo>
                <a:cubicBezTo>
                  <a:pt x="0" y="261"/>
                  <a:pt x="0" y="261"/>
                  <a:pt x="0" y="261"/>
                </a:cubicBezTo>
                <a:cubicBezTo>
                  <a:pt x="0" y="273"/>
                  <a:pt x="10" y="283"/>
                  <a:pt x="22" y="283"/>
                </a:cubicBezTo>
                <a:cubicBezTo>
                  <a:pt x="163" y="283"/>
                  <a:pt x="163" y="283"/>
                  <a:pt x="163" y="283"/>
                </a:cubicBezTo>
                <a:cubicBezTo>
                  <a:pt x="161" y="319"/>
                  <a:pt x="154" y="355"/>
                  <a:pt x="144" y="355"/>
                </a:cubicBezTo>
                <a:cubicBezTo>
                  <a:pt x="123" y="355"/>
                  <a:pt x="123" y="355"/>
                  <a:pt x="123" y="355"/>
                </a:cubicBezTo>
                <a:cubicBezTo>
                  <a:pt x="120" y="355"/>
                  <a:pt x="118" y="358"/>
                  <a:pt x="118" y="360"/>
                </a:cubicBezTo>
                <a:cubicBezTo>
                  <a:pt x="118" y="363"/>
                  <a:pt x="120" y="365"/>
                  <a:pt x="123" y="365"/>
                </a:cubicBezTo>
                <a:cubicBezTo>
                  <a:pt x="291" y="365"/>
                  <a:pt x="291" y="365"/>
                  <a:pt x="291" y="365"/>
                </a:cubicBezTo>
                <a:cubicBezTo>
                  <a:pt x="294" y="365"/>
                  <a:pt x="296" y="363"/>
                  <a:pt x="296" y="360"/>
                </a:cubicBezTo>
                <a:cubicBezTo>
                  <a:pt x="296" y="358"/>
                  <a:pt x="294" y="355"/>
                  <a:pt x="291" y="355"/>
                </a:cubicBezTo>
                <a:cubicBezTo>
                  <a:pt x="273" y="355"/>
                  <a:pt x="273" y="355"/>
                  <a:pt x="273" y="355"/>
                </a:cubicBezTo>
                <a:cubicBezTo>
                  <a:pt x="264" y="355"/>
                  <a:pt x="256" y="319"/>
                  <a:pt x="254" y="283"/>
                </a:cubicBezTo>
                <a:cubicBezTo>
                  <a:pt x="326" y="283"/>
                  <a:pt x="326" y="283"/>
                  <a:pt x="326" y="283"/>
                </a:cubicBezTo>
                <a:cubicBezTo>
                  <a:pt x="326" y="348"/>
                  <a:pt x="326" y="348"/>
                  <a:pt x="326" y="348"/>
                </a:cubicBezTo>
                <a:cubicBezTo>
                  <a:pt x="326" y="357"/>
                  <a:pt x="334" y="365"/>
                  <a:pt x="343" y="365"/>
                </a:cubicBezTo>
                <a:cubicBezTo>
                  <a:pt x="427" y="365"/>
                  <a:pt x="427" y="365"/>
                  <a:pt x="427" y="365"/>
                </a:cubicBezTo>
                <a:cubicBezTo>
                  <a:pt x="436" y="365"/>
                  <a:pt x="444" y="357"/>
                  <a:pt x="444" y="348"/>
                </a:cubicBezTo>
                <a:cubicBezTo>
                  <a:pt x="444" y="189"/>
                  <a:pt x="444" y="189"/>
                  <a:pt x="444" y="189"/>
                </a:cubicBezTo>
                <a:cubicBezTo>
                  <a:pt x="444" y="179"/>
                  <a:pt x="436" y="172"/>
                  <a:pt x="427" y="172"/>
                </a:cubicBezTo>
                <a:close/>
                <a:moveTo>
                  <a:pt x="10" y="22"/>
                </a:moveTo>
                <a:cubicBezTo>
                  <a:pt x="10" y="15"/>
                  <a:pt x="15" y="9"/>
                  <a:pt x="22" y="9"/>
                </a:cubicBezTo>
                <a:cubicBezTo>
                  <a:pt x="392" y="9"/>
                  <a:pt x="392" y="9"/>
                  <a:pt x="392" y="9"/>
                </a:cubicBezTo>
                <a:cubicBezTo>
                  <a:pt x="399" y="9"/>
                  <a:pt x="404" y="15"/>
                  <a:pt x="404" y="22"/>
                </a:cubicBezTo>
                <a:cubicBezTo>
                  <a:pt x="404" y="36"/>
                  <a:pt x="404" y="36"/>
                  <a:pt x="404" y="36"/>
                </a:cubicBezTo>
                <a:cubicBezTo>
                  <a:pt x="10" y="36"/>
                  <a:pt x="10" y="36"/>
                  <a:pt x="10" y="36"/>
                </a:cubicBezTo>
                <a:lnTo>
                  <a:pt x="10" y="22"/>
                </a:lnTo>
                <a:close/>
                <a:moveTo>
                  <a:pt x="259" y="355"/>
                </a:moveTo>
                <a:cubicBezTo>
                  <a:pt x="158" y="355"/>
                  <a:pt x="158" y="355"/>
                  <a:pt x="158" y="355"/>
                </a:cubicBezTo>
                <a:cubicBezTo>
                  <a:pt x="169" y="338"/>
                  <a:pt x="172" y="301"/>
                  <a:pt x="172" y="283"/>
                </a:cubicBezTo>
                <a:cubicBezTo>
                  <a:pt x="245" y="283"/>
                  <a:pt x="245" y="283"/>
                  <a:pt x="245" y="283"/>
                </a:cubicBezTo>
                <a:cubicBezTo>
                  <a:pt x="245" y="290"/>
                  <a:pt x="246" y="305"/>
                  <a:pt x="249" y="320"/>
                </a:cubicBezTo>
                <a:cubicBezTo>
                  <a:pt x="251" y="336"/>
                  <a:pt x="255" y="348"/>
                  <a:pt x="259" y="355"/>
                </a:cubicBezTo>
                <a:close/>
                <a:moveTo>
                  <a:pt x="326" y="273"/>
                </a:moveTo>
                <a:cubicBezTo>
                  <a:pt x="22" y="273"/>
                  <a:pt x="22" y="273"/>
                  <a:pt x="22" y="273"/>
                </a:cubicBezTo>
                <a:cubicBezTo>
                  <a:pt x="15" y="273"/>
                  <a:pt x="10" y="268"/>
                  <a:pt x="10" y="261"/>
                </a:cubicBezTo>
                <a:cubicBezTo>
                  <a:pt x="10" y="247"/>
                  <a:pt x="10" y="247"/>
                  <a:pt x="10" y="247"/>
                </a:cubicBezTo>
                <a:cubicBezTo>
                  <a:pt x="326" y="247"/>
                  <a:pt x="326" y="247"/>
                  <a:pt x="326" y="247"/>
                </a:cubicBezTo>
                <a:lnTo>
                  <a:pt x="326" y="273"/>
                </a:lnTo>
                <a:close/>
                <a:moveTo>
                  <a:pt x="326" y="189"/>
                </a:moveTo>
                <a:cubicBezTo>
                  <a:pt x="326" y="237"/>
                  <a:pt x="326" y="237"/>
                  <a:pt x="326" y="237"/>
                </a:cubicBezTo>
                <a:cubicBezTo>
                  <a:pt x="10" y="237"/>
                  <a:pt x="10" y="237"/>
                  <a:pt x="10" y="237"/>
                </a:cubicBezTo>
                <a:cubicBezTo>
                  <a:pt x="10" y="45"/>
                  <a:pt x="10" y="45"/>
                  <a:pt x="10" y="45"/>
                </a:cubicBezTo>
                <a:cubicBezTo>
                  <a:pt x="404" y="45"/>
                  <a:pt x="404" y="45"/>
                  <a:pt x="404" y="45"/>
                </a:cubicBezTo>
                <a:cubicBezTo>
                  <a:pt x="404" y="172"/>
                  <a:pt x="404" y="172"/>
                  <a:pt x="404" y="172"/>
                </a:cubicBezTo>
                <a:cubicBezTo>
                  <a:pt x="343" y="172"/>
                  <a:pt x="343" y="172"/>
                  <a:pt x="343" y="172"/>
                </a:cubicBezTo>
                <a:cubicBezTo>
                  <a:pt x="334" y="172"/>
                  <a:pt x="326" y="179"/>
                  <a:pt x="326" y="189"/>
                </a:cubicBezTo>
                <a:close/>
                <a:moveTo>
                  <a:pt x="434" y="348"/>
                </a:moveTo>
                <a:cubicBezTo>
                  <a:pt x="434" y="352"/>
                  <a:pt x="431" y="355"/>
                  <a:pt x="427" y="355"/>
                </a:cubicBezTo>
                <a:cubicBezTo>
                  <a:pt x="343" y="355"/>
                  <a:pt x="343" y="355"/>
                  <a:pt x="343" y="355"/>
                </a:cubicBezTo>
                <a:cubicBezTo>
                  <a:pt x="339" y="355"/>
                  <a:pt x="336" y="352"/>
                  <a:pt x="336" y="348"/>
                </a:cubicBezTo>
                <a:cubicBezTo>
                  <a:pt x="336" y="339"/>
                  <a:pt x="336" y="339"/>
                  <a:pt x="336" y="339"/>
                </a:cubicBezTo>
                <a:cubicBezTo>
                  <a:pt x="434" y="339"/>
                  <a:pt x="434" y="339"/>
                  <a:pt x="434" y="339"/>
                </a:cubicBezTo>
                <a:lnTo>
                  <a:pt x="434" y="348"/>
                </a:lnTo>
                <a:close/>
                <a:moveTo>
                  <a:pt x="434" y="329"/>
                </a:moveTo>
                <a:cubicBezTo>
                  <a:pt x="336" y="329"/>
                  <a:pt x="336" y="329"/>
                  <a:pt x="336" y="329"/>
                </a:cubicBezTo>
                <a:cubicBezTo>
                  <a:pt x="336" y="205"/>
                  <a:pt x="336" y="205"/>
                  <a:pt x="336" y="205"/>
                </a:cubicBezTo>
                <a:cubicBezTo>
                  <a:pt x="434" y="205"/>
                  <a:pt x="434" y="205"/>
                  <a:pt x="434" y="205"/>
                </a:cubicBezTo>
                <a:lnTo>
                  <a:pt x="434" y="329"/>
                </a:lnTo>
                <a:close/>
                <a:moveTo>
                  <a:pt x="434" y="196"/>
                </a:moveTo>
                <a:cubicBezTo>
                  <a:pt x="336" y="196"/>
                  <a:pt x="336" y="196"/>
                  <a:pt x="336" y="196"/>
                </a:cubicBezTo>
                <a:cubicBezTo>
                  <a:pt x="336" y="189"/>
                  <a:pt x="336" y="189"/>
                  <a:pt x="336" y="189"/>
                </a:cubicBezTo>
                <a:cubicBezTo>
                  <a:pt x="336" y="184"/>
                  <a:pt x="339" y="181"/>
                  <a:pt x="343" y="181"/>
                </a:cubicBezTo>
                <a:cubicBezTo>
                  <a:pt x="427" y="181"/>
                  <a:pt x="427" y="181"/>
                  <a:pt x="427" y="181"/>
                </a:cubicBezTo>
                <a:cubicBezTo>
                  <a:pt x="431" y="181"/>
                  <a:pt x="434" y="184"/>
                  <a:pt x="434" y="189"/>
                </a:cubicBezTo>
                <a:lnTo>
                  <a:pt x="434" y="19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37" name="Freeform 35"/>
          <p:cNvSpPr>
            <a:spLocks noEditPoints="1"/>
          </p:cNvSpPr>
          <p:nvPr/>
        </p:nvSpPr>
        <p:spPr bwMode="auto">
          <a:xfrm>
            <a:off x="2135832" y="1577369"/>
            <a:ext cx="410497" cy="262206"/>
          </a:xfrm>
          <a:custGeom>
            <a:avLst/>
            <a:gdLst>
              <a:gd name="T0" fmla="*/ 353 w 416"/>
              <a:gd name="T1" fmla="*/ 108 h 266"/>
              <a:gd name="T2" fmla="*/ 248 w 416"/>
              <a:gd name="T3" fmla="*/ 0 h 266"/>
              <a:gd name="T4" fmla="*/ 160 w 416"/>
              <a:gd name="T5" fmla="*/ 49 h 266"/>
              <a:gd name="T6" fmla="*/ 137 w 416"/>
              <a:gd name="T7" fmla="*/ 45 h 266"/>
              <a:gd name="T8" fmla="*/ 71 w 416"/>
              <a:gd name="T9" fmla="*/ 106 h 266"/>
              <a:gd name="T10" fmla="*/ 0 w 416"/>
              <a:gd name="T11" fmla="*/ 186 h 266"/>
              <a:gd name="T12" fmla="*/ 77 w 416"/>
              <a:gd name="T13" fmla="*/ 266 h 266"/>
              <a:gd name="T14" fmla="*/ 344 w 416"/>
              <a:gd name="T15" fmla="*/ 266 h 266"/>
              <a:gd name="T16" fmla="*/ 344 w 416"/>
              <a:gd name="T17" fmla="*/ 266 h 266"/>
              <a:gd name="T18" fmla="*/ 416 w 416"/>
              <a:gd name="T19" fmla="*/ 186 h 266"/>
              <a:gd name="T20" fmla="*/ 353 w 416"/>
              <a:gd name="T21" fmla="*/ 108 h 266"/>
              <a:gd name="T22" fmla="*/ 344 w 416"/>
              <a:gd name="T23" fmla="*/ 257 h 266"/>
              <a:gd name="T24" fmla="*/ 77 w 416"/>
              <a:gd name="T25" fmla="*/ 257 h 266"/>
              <a:gd name="T26" fmla="*/ 9 w 416"/>
              <a:gd name="T27" fmla="*/ 186 h 266"/>
              <a:gd name="T28" fmla="*/ 75 w 416"/>
              <a:gd name="T29" fmla="*/ 115 h 266"/>
              <a:gd name="T30" fmla="*/ 80 w 416"/>
              <a:gd name="T31" fmla="*/ 110 h 266"/>
              <a:gd name="T32" fmla="*/ 137 w 416"/>
              <a:gd name="T33" fmla="*/ 55 h 266"/>
              <a:gd name="T34" fmla="*/ 161 w 416"/>
              <a:gd name="T35" fmla="*/ 59 h 266"/>
              <a:gd name="T36" fmla="*/ 166 w 416"/>
              <a:gd name="T37" fmla="*/ 57 h 266"/>
              <a:gd name="T38" fmla="*/ 248 w 416"/>
              <a:gd name="T39" fmla="*/ 9 h 266"/>
              <a:gd name="T40" fmla="*/ 344 w 416"/>
              <a:gd name="T41" fmla="*/ 112 h 266"/>
              <a:gd name="T42" fmla="*/ 348 w 416"/>
              <a:gd name="T43" fmla="*/ 117 h 266"/>
              <a:gd name="T44" fmla="*/ 406 w 416"/>
              <a:gd name="T45" fmla="*/ 186 h 266"/>
              <a:gd name="T46" fmla="*/ 344 w 416"/>
              <a:gd name="T47" fmla="*/ 2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6" h="266">
                <a:moveTo>
                  <a:pt x="353" y="108"/>
                </a:moveTo>
                <a:cubicBezTo>
                  <a:pt x="350" y="48"/>
                  <a:pt x="303" y="0"/>
                  <a:pt x="248" y="0"/>
                </a:cubicBezTo>
                <a:cubicBezTo>
                  <a:pt x="213" y="0"/>
                  <a:pt x="181" y="18"/>
                  <a:pt x="160" y="49"/>
                </a:cubicBezTo>
                <a:cubicBezTo>
                  <a:pt x="153" y="47"/>
                  <a:pt x="145" y="45"/>
                  <a:pt x="137" y="45"/>
                </a:cubicBezTo>
                <a:cubicBezTo>
                  <a:pt x="101" y="45"/>
                  <a:pt x="73" y="72"/>
                  <a:pt x="71" y="106"/>
                </a:cubicBezTo>
                <a:cubicBezTo>
                  <a:pt x="31" y="110"/>
                  <a:pt x="0" y="145"/>
                  <a:pt x="0" y="186"/>
                </a:cubicBezTo>
                <a:cubicBezTo>
                  <a:pt x="0" y="231"/>
                  <a:pt x="34" y="266"/>
                  <a:pt x="77" y="266"/>
                </a:cubicBezTo>
                <a:cubicBezTo>
                  <a:pt x="344" y="266"/>
                  <a:pt x="344" y="266"/>
                  <a:pt x="344" y="266"/>
                </a:cubicBezTo>
                <a:cubicBezTo>
                  <a:pt x="344" y="266"/>
                  <a:pt x="344" y="266"/>
                  <a:pt x="344" y="266"/>
                </a:cubicBezTo>
                <a:cubicBezTo>
                  <a:pt x="384" y="264"/>
                  <a:pt x="416" y="228"/>
                  <a:pt x="416" y="186"/>
                </a:cubicBezTo>
                <a:cubicBezTo>
                  <a:pt x="416" y="147"/>
                  <a:pt x="390" y="115"/>
                  <a:pt x="353" y="108"/>
                </a:cubicBezTo>
                <a:close/>
                <a:moveTo>
                  <a:pt x="344" y="257"/>
                </a:moveTo>
                <a:cubicBezTo>
                  <a:pt x="77" y="257"/>
                  <a:pt x="77" y="257"/>
                  <a:pt x="77" y="257"/>
                </a:cubicBezTo>
                <a:cubicBezTo>
                  <a:pt x="39" y="257"/>
                  <a:pt x="9" y="226"/>
                  <a:pt x="9" y="186"/>
                </a:cubicBezTo>
                <a:cubicBezTo>
                  <a:pt x="9" y="148"/>
                  <a:pt x="39" y="117"/>
                  <a:pt x="75" y="115"/>
                </a:cubicBezTo>
                <a:cubicBezTo>
                  <a:pt x="78" y="115"/>
                  <a:pt x="80" y="113"/>
                  <a:pt x="80" y="110"/>
                </a:cubicBezTo>
                <a:cubicBezTo>
                  <a:pt x="80" y="79"/>
                  <a:pt x="105" y="55"/>
                  <a:pt x="137" y="55"/>
                </a:cubicBezTo>
                <a:cubicBezTo>
                  <a:pt x="145" y="55"/>
                  <a:pt x="153" y="56"/>
                  <a:pt x="161" y="59"/>
                </a:cubicBezTo>
                <a:cubicBezTo>
                  <a:pt x="163" y="60"/>
                  <a:pt x="165" y="59"/>
                  <a:pt x="166" y="57"/>
                </a:cubicBezTo>
                <a:cubicBezTo>
                  <a:pt x="185" y="27"/>
                  <a:pt x="215" y="9"/>
                  <a:pt x="248" y="9"/>
                </a:cubicBezTo>
                <a:cubicBezTo>
                  <a:pt x="299" y="9"/>
                  <a:pt x="343" y="55"/>
                  <a:pt x="344" y="112"/>
                </a:cubicBezTo>
                <a:cubicBezTo>
                  <a:pt x="344" y="114"/>
                  <a:pt x="346" y="116"/>
                  <a:pt x="348" y="117"/>
                </a:cubicBezTo>
                <a:cubicBezTo>
                  <a:pt x="382" y="122"/>
                  <a:pt x="406" y="151"/>
                  <a:pt x="406" y="186"/>
                </a:cubicBezTo>
                <a:cubicBezTo>
                  <a:pt x="406" y="223"/>
                  <a:pt x="378" y="255"/>
                  <a:pt x="344" y="257"/>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38" name="Freeform 34"/>
          <p:cNvSpPr>
            <a:spLocks noEditPoints="1"/>
          </p:cNvSpPr>
          <p:nvPr/>
        </p:nvSpPr>
        <p:spPr bwMode="auto">
          <a:xfrm>
            <a:off x="2118075" y="1906901"/>
            <a:ext cx="217915" cy="133889"/>
          </a:xfrm>
          <a:custGeom>
            <a:avLst/>
            <a:gdLst>
              <a:gd name="T0" fmla="*/ 97 w 481"/>
              <a:gd name="T1" fmla="*/ 231 h 296"/>
              <a:gd name="T2" fmla="*/ 385 w 481"/>
              <a:gd name="T3" fmla="*/ 231 h 296"/>
              <a:gd name="T4" fmla="*/ 389 w 481"/>
              <a:gd name="T5" fmla="*/ 227 h 296"/>
              <a:gd name="T6" fmla="*/ 389 w 481"/>
              <a:gd name="T7" fmla="*/ 35 h 296"/>
              <a:gd name="T8" fmla="*/ 385 w 481"/>
              <a:gd name="T9" fmla="*/ 31 h 296"/>
              <a:gd name="T10" fmla="*/ 97 w 481"/>
              <a:gd name="T11" fmla="*/ 31 h 296"/>
              <a:gd name="T12" fmla="*/ 92 w 481"/>
              <a:gd name="T13" fmla="*/ 35 h 296"/>
              <a:gd name="T14" fmla="*/ 92 w 481"/>
              <a:gd name="T15" fmla="*/ 227 h 296"/>
              <a:gd name="T16" fmla="*/ 97 w 481"/>
              <a:gd name="T17" fmla="*/ 231 h 296"/>
              <a:gd name="T18" fmla="*/ 102 w 481"/>
              <a:gd name="T19" fmla="*/ 40 h 296"/>
              <a:gd name="T20" fmla="*/ 380 w 481"/>
              <a:gd name="T21" fmla="*/ 40 h 296"/>
              <a:gd name="T22" fmla="*/ 380 w 481"/>
              <a:gd name="T23" fmla="*/ 222 h 296"/>
              <a:gd name="T24" fmla="*/ 102 w 481"/>
              <a:gd name="T25" fmla="*/ 222 h 296"/>
              <a:gd name="T26" fmla="*/ 102 w 481"/>
              <a:gd name="T27" fmla="*/ 40 h 296"/>
              <a:gd name="T28" fmla="*/ 459 w 481"/>
              <a:gd name="T29" fmla="*/ 252 h 296"/>
              <a:gd name="T30" fmla="*/ 414 w 481"/>
              <a:gd name="T31" fmla="*/ 252 h 296"/>
              <a:gd name="T32" fmla="*/ 422 w 481"/>
              <a:gd name="T33" fmla="*/ 231 h 296"/>
              <a:gd name="T34" fmla="*/ 422 w 481"/>
              <a:gd name="T35" fmla="*/ 31 h 296"/>
              <a:gd name="T36" fmla="*/ 392 w 481"/>
              <a:gd name="T37" fmla="*/ 0 h 296"/>
              <a:gd name="T38" fmla="*/ 90 w 481"/>
              <a:gd name="T39" fmla="*/ 0 h 296"/>
              <a:gd name="T40" fmla="*/ 59 w 481"/>
              <a:gd name="T41" fmla="*/ 31 h 296"/>
              <a:gd name="T42" fmla="*/ 59 w 481"/>
              <a:gd name="T43" fmla="*/ 231 h 296"/>
              <a:gd name="T44" fmla="*/ 68 w 481"/>
              <a:gd name="T45" fmla="*/ 252 h 296"/>
              <a:gd name="T46" fmla="*/ 22 w 481"/>
              <a:gd name="T47" fmla="*/ 252 h 296"/>
              <a:gd name="T48" fmla="*/ 0 w 481"/>
              <a:gd name="T49" fmla="*/ 274 h 296"/>
              <a:gd name="T50" fmla="*/ 22 w 481"/>
              <a:gd name="T51" fmla="*/ 296 h 296"/>
              <a:gd name="T52" fmla="*/ 459 w 481"/>
              <a:gd name="T53" fmla="*/ 296 h 296"/>
              <a:gd name="T54" fmla="*/ 481 w 481"/>
              <a:gd name="T55" fmla="*/ 274 h 296"/>
              <a:gd name="T56" fmla="*/ 459 w 481"/>
              <a:gd name="T57" fmla="*/ 252 h 296"/>
              <a:gd name="T58" fmla="*/ 68 w 481"/>
              <a:gd name="T59" fmla="*/ 31 h 296"/>
              <a:gd name="T60" fmla="*/ 90 w 481"/>
              <a:gd name="T61" fmla="*/ 10 h 296"/>
              <a:gd name="T62" fmla="*/ 392 w 481"/>
              <a:gd name="T63" fmla="*/ 10 h 296"/>
              <a:gd name="T64" fmla="*/ 413 w 481"/>
              <a:gd name="T65" fmla="*/ 31 h 296"/>
              <a:gd name="T66" fmla="*/ 413 w 481"/>
              <a:gd name="T67" fmla="*/ 231 h 296"/>
              <a:gd name="T68" fmla="*/ 392 w 481"/>
              <a:gd name="T69" fmla="*/ 252 h 296"/>
              <a:gd name="T70" fmla="*/ 90 w 481"/>
              <a:gd name="T71" fmla="*/ 252 h 296"/>
              <a:gd name="T72" fmla="*/ 68 w 481"/>
              <a:gd name="T73" fmla="*/ 231 h 296"/>
              <a:gd name="T74" fmla="*/ 68 w 481"/>
              <a:gd name="T75" fmla="*/ 31 h 296"/>
              <a:gd name="T76" fmla="*/ 459 w 481"/>
              <a:gd name="T77" fmla="*/ 286 h 296"/>
              <a:gd name="T78" fmla="*/ 22 w 481"/>
              <a:gd name="T79" fmla="*/ 286 h 296"/>
              <a:gd name="T80" fmla="*/ 10 w 481"/>
              <a:gd name="T81" fmla="*/ 274 h 296"/>
              <a:gd name="T82" fmla="*/ 22 w 481"/>
              <a:gd name="T83" fmla="*/ 262 h 296"/>
              <a:gd name="T84" fmla="*/ 459 w 481"/>
              <a:gd name="T85" fmla="*/ 262 h 296"/>
              <a:gd name="T86" fmla="*/ 472 w 481"/>
              <a:gd name="T87" fmla="*/ 274 h 296"/>
              <a:gd name="T88" fmla="*/ 459 w 481"/>
              <a:gd name="T89" fmla="*/ 28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1" h="296">
                <a:moveTo>
                  <a:pt x="97" y="231"/>
                </a:moveTo>
                <a:cubicBezTo>
                  <a:pt x="385" y="231"/>
                  <a:pt x="385" y="231"/>
                  <a:pt x="385" y="231"/>
                </a:cubicBezTo>
                <a:cubicBezTo>
                  <a:pt x="387" y="231"/>
                  <a:pt x="389" y="229"/>
                  <a:pt x="389" y="227"/>
                </a:cubicBezTo>
                <a:cubicBezTo>
                  <a:pt x="389" y="35"/>
                  <a:pt x="389" y="35"/>
                  <a:pt x="389" y="35"/>
                </a:cubicBezTo>
                <a:cubicBezTo>
                  <a:pt x="389" y="33"/>
                  <a:pt x="387" y="31"/>
                  <a:pt x="385" y="31"/>
                </a:cubicBezTo>
                <a:cubicBezTo>
                  <a:pt x="97" y="31"/>
                  <a:pt x="97" y="31"/>
                  <a:pt x="97" y="31"/>
                </a:cubicBezTo>
                <a:cubicBezTo>
                  <a:pt x="94" y="31"/>
                  <a:pt x="92" y="33"/>
                  <a:pt x="92" y="35"/>
                </a:cubicBezTo>
                <a:cubicBezTo>
                  <a:pt x="92" y="227"/>
                  <a:pt x="92" y="227"/>
                  <a:pt x="92" y="227"/>
                </a:cubicBezTo>
                <a:cubicBezTo>
                  <a:pt x="92" y="229"/>
                  <a:pt x="94" y="231"/>
                  <a:pt x="97" y="231"/>
                </a:cubicBezTo>
                <a:close/>
                <a:moveTo>
                  <a:pt x="102" y="40"/>
                </a:moveTo>
                <a:cubicBezTo>
                  <a:pt x="380" y="40"/>
                  <a:pt x="380" y="40"/>
                  <a:pt x="380" y="40"/>
                </a:cubicBezTo>
                <a:cubicBezTo>
                  <a:pt x="380" y="222"/>
                  <a:pt x="380" y="222"/>
                  <a:pt x="380" y="222"/>
                </a:cubicBezTo>
                <a:cubicBezTo>
                  <a:pt x="102" y="222"/>
                  <a:pt x="102" y="222"/>
                  <a:pt x="102" y="222"/>
                </a:cubicBezTo>
                <a:lnTo>
                  <a:pt x="102" y="40"/>
                </a:lnTo>
                <a:close/>
                <a:moveTo>
                  <a:pt x="459" y="252"/>
                </a:moveTo>
                <a:cubicBezTo>
                  <a:pt x="414" y="252"/>
                  <a:pt x="414" y="252"/>
                  <a:pt x="414" y="252"/>
                </a:cubicBezTo>
                <a:cubicBezTo>
                  <a:pt x="419" y="247"/>
                  <a:pt x="422" y="239"/>
                  <a:pt x="422" y="231"/>
                </a:cubicBezTo>
                <a:cubicBezTo>
                  <a:pt x="422" y="31"/>
                  <a:pt x="422" y="31"/>
                  <a:pt x="422" y="31"/>
                </a:cubicBezTo>
                <a:cubicBezTo>
                  <a:pt x="422" y="14"/>
                  <a:pt x="409" y="0"/>
                  <a:pt x="392" y="0"/>
                </a:cubicBezTo>
                <a:cubicBezTo>
                  <a:pt x="90" y="0"/>
                  <a:pt x="90" y="0"/>
                  <a:pt x="90" y="0"/>
                </a:cubicBezTo>
                <a:cubicBezTo>
                  <a:pt x="73" y="0"/>
                  <a:pt x="59" y="14"/>
                  <a:pt x="59" y="31"/>
                </a:cubicBezTo>
                <a:cubicBezTo>
                  <a:pt x="59" y="231"/>
                  <a:pt x="59" y="231"/>
                  <a:pt x="59" y="231"/>
                </a:cubicBezTo>
                <a:cubicBezTo>
                  <a:pt x="59" y="239"/>
                  <a:pt x="62" y="247"/>
                  <a:pt x="68" y="252"/>
                </a:cubicBezTo>
                <a:cubicBezTo>
                  <a:pt x="22" y="252"/>
                  <a:pt x="22" y="252"/>
                  <a:pt x="22" y="252"/>
                </a:cubicBezTo>
                <a:cubicBezTo>
                  <a:pt x="10" y="252"/>
                  <a:pt x="0" y="262"/>
                  <a:pt x="0" y="274"/>
                </a:cubicBezTo>
                <a:cubicBezTo>
                  <a:pt x="0" y="286"/>
                  <a:pt x="10" y="296"/>
                  <a:pt x="22" y="296"/>
                </a:cubicBezTo>
                <a:cubicBezTo>
                  <a:pt x="459" y="296"/>
                  <a:pt x="459" y="296"/>
                  <a:pt x="459" y="296"/>
                </a:cubicBezTo>
                <a:cubicBezTo>
                  <a:pt x="471" y="296"/>
                  <a:pt x="481" y="286"/>
                  <a:pt x="481" y="274"/>
                </a:cubicBezTo>
                <a:cubicBezTo>
                  <a:pt x="481" y="262"/>
                  <a:pt x="471" y="252"/>
                  <a:pt x="459" y="252"/>
                </a:cubicBezTo>
                <a:close/>
                <a:moveTo>
                  <a:pt x="68" y="31"/>
                </a:moveTo>
                <a:cubicBezTo>
                  <a:pt x="68" y="19"/>
                  <a:pt x="78" y="10"/>
                  <a:pt x="90" y="10"/>
                </a:cubicBezTo>
                <a:cubicBezTo>
                  <a:pt x="392" y="10"/>
                  <a:pt x="392" y="10"/>
                  <a:pt x="392" y="10"/>
                </a:cubicBezTo>
                <a:cubicBezTo>
                  <a:pt x="404" y="10"/>
                  <a:pt x="413" y="19"/>
                  <a:pt x="413" y="31"/>
                </a:cubicBezTo>
                <a:cubicBezTo>
                  <a:pt x="413" y="231"/>
                  <a:pt x="413" y="231"/>
                  <a:pt x="413" y="231"/>
                </a:cubicBezTo>
                <a:cubicBezTo>
                  <a:pt x="413" y="243"/>
                  <a:pt x="404" y="252"/>
                  <a:pt x="392" y="252"/>
                </a:cubicBezTo>
                <a:cubicBezTo>
                  <a:pt x="90" y="252"/>
                  <a:pt x="90" y="252"/>
                  <a:pt x="90" y="252"/>
                </a:cubicBezTo>
                <a:cubicBezTo>
                  <a:pt x="78" y="252"/>
                  <a:pt x="68" y="243"/>
                  <a:pt x="68" y="231"/>
                </a:cubicBezTo>
                <a:lnTo>
                  <a:pt x="68" y="31"/>
                </a:lnTo>
                <a:close/>
                <a:moveTo>
                  <a:pt x="459" y="286"/>
                </a:moveTo>
                <a:cubicBezTo>
                  <a:pt x="22" y="286"/>
                  <a:pt x="22" y="286"/>
                  <a:pt x="22" y="286"/>
                </a:cubicBezTo>
                <a:cubicBezTo>
                  <a:pt x="15" y="286"/>
                  <a:pt x="10" y="281"/>
                  <a:pt x="10" y="274"/>
                </a:cubicBezTo>
                <a:cubicBezTo>
                  <a:pt x="10" y="267"/>
                  <a:pt x="15" y="262"/>
                  <a:pt x="22" y="262"/>
                </a:cubicBezTo>
                <a:cubicBezTo>
                  <a:pt x="459" y="262"/>
                  <a:pt x="459" y="262"/>
                  <a:pt x="459" y="262"/>
                </a:cubicBezTo>
                <a:cubicBezTo>
                  <a:pt x="466" y="262"/>
                  <a:pt x="472" y="267"/>
                  <a:pt x="472" y="274"/>
                </a:cubicBezTo>
                <a:cubicBezTo>
                  <a:pt x="472" y="281"/>
                  <a:pt x="466" y="286"/>
                  <a:pt x="459" y="286"/>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39" name="Freeform 25"/>
          <p:cNvSpPr>
            <a:spLocks noEditPoints="1"/>
          </p:cNvSpPr>
          <p:nvPr/>
        </p:nvSpPr>
        <p:spPr bwMode="auto">
          <a:xfrm>
            <a:off x="2374572" y="1863406"/>
            <a:ext cx="221694" cy="182282"/>
          </a:xfrm>
          <a:custGeom>
            <a:avLst/>
            <a:gdLst>
              <a:gd name="T0" fmla="*/ 414 w 444"/>
              <a:gd name="T1" fmla="*/ 172 h 365"/>
              <a:gd name="T2" fmla="*/ 392 w 444"/>
              <a:gd name="T3" fmla="*/ 0 h 365"/>
              <a:gd name="T4" fmla="*/ 0 w 444"/>
              <a:gd name="T5" fmla="*/ 22 h 365"/>
              <a:gd name="T6" fmla="*/ 22 w 444"/>
              <a:gd name="T7" fmla="*/ 283 h 365"/>
              <a:gd name="T8" fmla="*/ 144 w 444"/>
              <a:gd name="T9" fmla="*/ 355 h 365"/>
              <a:gd name="T10" fmla="*/ 118 w 444"/>
              <a:gd name="T11" fmla="*/ 360 h 365"/>
              <a:gd name="T12" fmla="*/ 291 w 444"/>
              <a:gd name="T13" fmla="*/ 365 h 365"/>
              <a:gd name="T14" fmla="*/ 291 w 444"/>
              <a:gd name="T15" fmla="*/ 355 h 365"/>
              <a:gd name="T16" fmla="*/ 254 w 444"/>
              <a:gd name="T17" fmla="*/ 283 h 365"/>
              <a:gd name="T18" fmla="*/ 326 w 444"/>
              <a:gd name="T19" fmla="*/ 348 h 365"/>
              <a:gd name="T20" fmla="*/ 427 w 444"/>
              <a:gd name="T21" fmla="*/ 365 h 365"/>
              <a:gd name="T22" fmla="*/ 444 w 444"/>
              <a:gd name="T23" fmla="*/ 189 h 365"/>
              <a:gd name="T24" fmla="*/ 10 w 444"/>
              <a:gd name="T25" fmla="*/ 22 h 365"/>
              <a:gd name="T26" fmla="*/ 392 w 444"/>
              <a:gd name="T27" fmla="*/ 9 h 365"/>
              <a:gd name="T28" fmla="*/ 404 w 444"/>
              <a:gd name="T29" fmla="*/ 36 h 365"/>
              <a:gd name="T30" fmla="*/ 10 w 444"/>
              <a:gd name="T31" fmla="*/ 22 h 365"/>
              <a:gd name="T32" fmla="*/ 158 w 444"/>
              <a:gd name="T33" fmla="*/ 355 h 365"/>
              <a:gd name="T34" fmla="*/ 245 w 444"/>
              <a:gd name="T35" fmla="*/ 283 h 365"/>
              <a:gd name="T36" fmla="*/ 259 w 444"/>
              <a:gd name="T37" fmla="*/ 355 h 365"/>
              <a:gd name="T38" fmla="*/ 22 w 444"/>
              <a:gd name="T39" fmla="*/ 273 h 365"/>
              <a:gd name="T40" fmla="*/ 10 w 444"/>
              <a:gd name="T41" fmla="*/ 247 h 365"/>
              <a:gd name="T42" fmla="*/ 326 w 444"/>
              <a:gd name="T43" fmla="*/ 273 h 365"/>
              <a:gd name="T44" fmla="*/ 326 w 444"/>
              <a:gd name="T45" fmla="*/ 237 h 365"/>
              <a:gd name="T46" fmla="*/ 10 w 444"/>
              <a:gd name="T47" fmla="*/ 45 h 365"/>
              <a:gd name="T48" fmla="*/ 404 w 444"/>
              <a:gd name="T49" fmla="*/ 172 h 365"/>
              <a:gd name="T50" fmla="*/ 326 w 444"/>
              <a:gd name="T51" fmla="*/ 189 h 365"/>
              <a:gd name="T52" fmla="*/ 427 w 444"/>
              <a:gd name="T53" fmla="*/ 355 h 365"/>
              <a:gd name="T54" fmla="*/ 336 w 444"/>
              <a:gd name="T55" fmla="*/ 348 h 365"/>
              <a:gd name="T56" fmla="*/ 434 w 444"/>
              <a:gd name="T57" fmla="*/ 339 h 365"/>
              <a:gd name="T58" fmla="*/ 434 w 444"/>
              <a:gd name="T59" fmla="*/ 329 h 365"/>
              <a:gd name="T60" fmla="*/ 336 w 444"/>
              <a:gd name="T61" fmla="*/ 205 h 365"/>
              <a:gd name="T62" fmla="*/ 434 w 444"/>
              <a:gd name="T63" fmla="*/ 329 h 365"/>
              <a:gd name="T64" fmla="*/ 336 w 444"/>
              <a:gd name="T65" fmla="*/ 196 h 365"/>
              <a:gd name="T66" fmla="*/ 343 w 444"/>
              <a:gd name="T67" fmla="*/ 181 h 365"/>
              <a:gd name="T68" fmla="*/ 434 w 444"/>
              <a:gd name="T69"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365">
                <a:moveTo>
                  <a:pt x="427" y="172"/>
                </a:moveTo>
                <a:cubicBezTo>
                  <a:pt x="414" y="172"/>
                  <a:pt x="414" y="172"/>
                  <a:pt x="414" y="172"/>
                </a:cubicBezTo>
                <a:cubicBezTo>
                  <a:pt x="414" y="22"/>
                  <a:pt x="414" y="22"/>
                  <a:pt x="414" y="22"/>
                </a:cubicBezTo>
                <a:cubicBezTo>
                  <a:pt x="414" y="10"/>
                  <a:pt x="404" y="0"/>
                  <a:pt x="392" y="0"/>
                </a:cubicBezTo>
                <a:cubicBezTo>
                  <a:pt x="22" y="0"/>
                  <a:pt x="22" y="0"/>
                  <a:pt x="22" y="0"/>
                </a:cubicBezTo>
                <a:cubicBezTo>
                  <a:pt x="10" y="0"/>
                  <a:pt x="0" y="10"/>
                  <a:pt x="0" y="22"/>
                </a:cubicBezTo>
                <a:cubicBezTo>
                  <a:pt x="0" y="261"/>
                  <a:pt x="0" y="261"/>
                  <a:pt x="0" y="261"/>
                </a:cubicBezTo>
                <a:cubicBezTo>
                  <a:pt x="0" y="273"/>
                  <a:pt x="10" y="283"/>
                  <a:pt x="22" y="283"/>
                </a:cubicBezTo>
                <a:cubicBezTo>
                  <a:pt x="163" y="283"/>
                  <a:pt x="163" y="283"/>
                  <a:pt x="163" y="283"/>
                </a:cubicBezTo>
                <a:cubicBezTo>
                  <a:pt x="161" y="319"/>
                  <a:pt x="154" y="355"/>
                  <a:pt x="144" y="355"/>
                </a:cubicBezTo>
                <a:cubicBezTo>
                  <a:pt x="123" y="355"/>
                  <a:pt x="123" y="355"/>
                  <a:pt x="123" y="355"/>
                </a:cubicBezTo>
                <a:cubicBezTo>
                  <a:pt x="120" y="355"/>
                  <a:pt x="118" y="358"/>
                  <a:pt x="118" y="360"/>
                </a:cubicBezTo>
                <a:cubicBezTo>
                  <a:pt x="118" y="363"/>
                  <a:pt x="120" y="365"/>
                  <a:pt x="123" y="365"/>
                </a:cubicBezTo>
                <a:cubicBezTo>
                  <a:pt x="291" y="365"/>
                  <a:pt x="291" y="365"/>
                  <a:pt x="291" y="365"/>
                </a:cubicBezTo>
                <a:cubicBezTo>
                  <a:pt x="294" y="365"/>
                  <a:pt x="296" y="363"/>
                  <a:pt x="296" y="360"/>
                </a:cubicBezTo>
                <a:cubicBezTo>
                  <a:pt x="296" y="358"/>
                  <a:pt x="294" y="355"/>
                  <a:pt x="291" y="355"/>
                </a:cubicBezTo>
                <a:cubicBezTo>
                  <a:pt x="273" y="355"/>
                  <a:pt x="273" y="355"/>
                  <a:pt x="273" y="355"/>
                </a:cubicBezTo>
                <a:cubicBezTo>
                  <a:pt x="264" y="355"/>
                  <a:pt x="256" y="319"/>
                  <a:pt x="254" y="283"/>
                </a:cubicBezTo>
                <a:cubicBezTo>
                  <a:pt x="326" y="283"/>
                  <a:pt x="326" y="283"/>
                  <a:pt x="326" y="283"/>
                </a:cubicBezTo>
                <a:cubicBezTo>
                  <a:pt x="326" y="348"/>
                  <a:pt x="326" y="348"/>
                  <a:pt x="326" y="348"/>
                </a:cubicBezTo>
                <a:cubicBezTo>
                  <a:pt x="326" y="357"/>
                  <a:pt x="334" y="365"/>
                  <a:pt x="343" y="365"/>
                </a:cubicBezTo>
                <a:cubicBezTo>
                  <a:pt x="427" y="365"/>
                  <a:pt x="427" y="365"/>
                  <a:pt x="427" y="365"/>
                </a:cubicBezTo>
                <a:cubicBezTo>
                  <a:pt x="436" y="365"/>
                  <a:pt x="444" y="357"/>
                  <a:pt x="444" y="348"/>
                </a:cubicBezTo>
                <a:cubicBezTo>
                  <a:pt x="444" y="189"/>
                  <a:pt x="444" y="189"/>
                  <a:pt x="444" y="189"/>
                </a:cubicBezTo>
                <a:cubicBezTo>
                  <a:pt x="444" y="179"/>
                  <a:pt x="436" y="172"/>
                  <a:pt x="427" y="172"/>
                </a:cubicBezTo>
                <a:close/>
                <a:moveTo>
                  <a:pt x="10" y="22"/>
                </a:moveTo>
                <a:cubicBezTo>
                  <a:pt x="10" y="15"/>
                  <a:pt x="15" y="9"/>
                  <a:pt x="22" y="9"/>
                </a:cubicBezTo>
                <a:cubicBezTo>
                  <a:pt x="392" y="9"/>
                  <a:pt x="392" y="9"/>
                  <a:pt x="392" y="9"/>
                </a:cubicBezTo>
                <a:cubicBezTo>
                  <a:pt x="399" y="9"/>
                  <a:pt x="404" y="15"/>
                  <a:pt x="404" y="22"/>
                </a:cubicBezTo>
                <a:cubicBezTo>
                  <a:pt x="404" y="36"/>
                  <a:pt x="404" y="36"/>
                  <a:pt x="404" y="36"/>
                </a:cubicBezTo>
                <a:cubicBezTo>
                  <a:pt x="10" y="36"/>
                  <a:pt x="10" y="36"/>
                  <a:pt x="10" y="36"/>
                </a:cubicBezTo>
                <a:lnTo>
                  <a:pt x="10" y="22"/>
                </a:lnTo>
                <a:close/>
                <a:moveTo>
                  <a:pt x="259" y="355"/>
                </a:moveTo>
                <a:cubicBezTo>
                  <a:pt x="158" y="355"/>
                  <a:pt x="158" y="355"/>
                  <a:pt x="158" y="355"/>
                </a:cubicBezTo>
                <a:cubicBezTo>
                  <a:pt x="169" y="338"/>
                  <a:pt x="172" y="301"/>
                  <a:pt x="172" y="283"/>
                </a:cubicBezTo>
                <a:cubicBezTo>
                  <a:pt x="245" y="283"/>
                  <a:pt x="245" y="283"/>
                  <a:pt x="245" y="283"/>
                </a:cubicBezTo>
                <a:cubicBezTo>
                  <a:pt x="245" y="290"/>
                  <a:pt x="246" y="305"/>
                  <a:pt x="249" y="320"/>
                </a:cubicBezTo>
                <a:cubicBezTo>
                  <a:pt x="251" y="336"/>
                  <a:pt x="255" y="348"/>
                  <a:pt x="259" y="355"/>
                </a:cubicBezTo>
                <a:close/>
                <a:moveTo>
                  <a:pt x="326" y="273"/>
                </a:moveTo>
                <a:cubicBezTo>
                  <a:pt x="22" y="273"/>
                  <a:pt x="22" y="273"/>
                  <a:pt x="22" y="273"/>
                </a:cubicBezTo>
                <a:cubicBezTo>
                  <a:pt x="15" y="273"/>
                  <a:pt x="10" y="268"/>
                  <a:pt x="10" y="261"/>
                </a:cubicBezTo>
                <a:cubicBezTo>
                  <a:pt x="10" y="247"/>
                  <a:pt x="10" y="247"/>
                  <a:pt x="10" y="247"/>
                </a:cubicBezTo>
                <a:cubicBezTo>
                  <a:pt x="326" y="247"/>
                  <a:pt x="326" y="247"/>
                  <a:pt x="326" y="247"/>
                </a:cubicBezTo>
                <a:lnTo>
                  <a:pt x="326" y="273"/>
                </a:lnTo>
                <a:close/>
                <a:moveTo>
                  <a:pt x="326" y="189"/>
                </a:moveTo>
                <a:cubicBezTo>
                  <a:pt x="326" y="237"/>
                  <a:pt x="326" y="237"/>
                  <a:pt x="326" y="237"/>
                </a:cubicBezTo>
                <a:cubicBezTo>
                  <a:pt x="10" y="237"/>
                  <a:pt x="10" y="237"/>
                  <a:pt x="10" y="237"/>
                </a:cubicBezTo>
                <a:cubicBezTo>
                  <a:pt x="10" y="45"/>
                  <a:pt x="10" y="45"/>
                  <a:pt x="10" y="45"/>
                </a:cubicBezTo>
                <a:cubicBezTo>
                  <a:pt x="404" y="45"/>
                  <a:pt x="404" y="45"/>
                  <a:pt x="404" y="45"/>
                </a:cubicBezTo>
                <a:cubicBezTo>
                  <a:pt x="404" y="172"/>
                  <a:pt x="404" y="172"/>
                  <a:pt x="404" y="172"/>
                </a:cubicBezTo>
                <a:cubicBezTo>
                  <a:pt x="343" y="172"/>
                  <a:pt x="343" y="172"/>
                  <a:pt x="343" y="172"/>
                </a:cubicBezTo>
                <a:cubicBezTo>
                  <a:pt x="334" y="172"/>
                  <a:pt x="326" y="179"/>
                  <a:pt x="326" y="189"/>
                </a:cubicBezTo>
                <a:close/>
                <a:moveTo>
                  <a:pt x="434" y="348"/>
                </a:moveTo>
                <a:cubicBezTo>
                  <a:pt x="434" y="352"/>
                  <a:pt x="431" y="355"/>
                  <a:pt x="427" y="355"/>
                </a:cubicBezTo>
                <a:cubicBezTo>
                  <a:pt x="343" y="355"/>
                  <a:pt x="343" y="355"/>
                  <a:pt x="343" y="355"/>
                </a:cubicBezTo>
                <a:cubicBezTo>
                  <a:pt x="339" y="355"/>
                  <a:pt x="336" y="352"/>
                  <a:pt x="336" y="348"/>
                </a:cubicBezTo>
                <a:cubicBezTo>
                  <a:pt x="336" y="339"/>
                  <a:pt x="336" y="339"/>
                  <a:pt x="336" y="339"/>
                </a:cubicBezTo>
                <a:cubicBezTo>
                  <a:pt x="434" y="339"/>
                  <a:pt x="434" y="339"/>
                  <a:pt x="434" y="339"/>
                </a:cubicBezTo>
                <a:lnTo>
                  <a:pt x="434" y="348"/>
                </a:lnTo>
                <a:close/>
                <a:moveTo>
                  <a:pt x="434" y="329"/>
                </a:moveTo>
                <a:cubicBezTo>
                  <a:pt x="336" y="329"/>
                  <a:pt x="336" y="329"/>
                  <a:pt x="336" y="329"/>
                </a:cubicBezTo>
                <a:cubicBezTo>
                  <a:pt x="336" y="205"/>
                  <a:pt x="336" y="205"/>
                  <a:pt x="336" y="205"/>
                </a:cubicBezTo>
                <a:cubicBezTo>
                  <a:pt x="434" y="205"/>
                  <a:pt x="434" y="205"/>
                  <a:pt x="434" y="205"/>
                </a:cubicBezTo>
                <a:lnTo>
                  <a:pt x="434" y="329"/>
                </a:lnTo>
                <a:close/>
                <a:moveTo>
                  <a:pt x="434" y="196"/>
                </a:moveTo>
                <a:cubicBezTo>
                  <a:pt x="336" y="196"/>
                  <a:pt x="336" y="196"/>
                  <a:pt x="336" y="196"/>
                </a:cubicBezTo>
                <a:cubicBezTo>
                  <a:pt x="336" y="189"/>
                  <a:pt x="336" y="189"/>
                  <a:pt x="336" y="189"/>
                </a:cubicBezTo>
                <a:cubicBezTo>
                  <a:pt x="336" y="184"/>
                  <a:pt x="339" y="181"/>
                  <a:pt x="343" y="181"/>
                </a:cubicBezTo>
                <a:cubicBezTo>
                  <a:pt x="427" y="181"/>
                  <a:pt x="427" y="181"/>
                  <a:pt x="427" y="181"/>
                </a:cubicBezTo>
                <a:cubicBezTo>
                  <a:pt x="431" y="181"/>
                  <a:pt x="434" y="184"/>
                  <a:pt x="434" y="189"/>
                </a:cubicBezTo>
                <a:lnTo>
                  <a:pt x="434" y="196"/>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41" name="Freeform 24"/>
          <p:cNvSpPr>
            <a:spLocks noEditPoints="1"/>
          </p:cNvSpPr>
          <p:nvPr/>
        </p:nvSpPr>
        <p:spPr bwMode="auto">
          <a:xfrm>
            <a:off x="2104161" y="1034457"/>
            <a:ext cx="113034" cy="194863"/>
          </a:xfrm>
          <a:custGeom>
            <a:avLst/>
            <a:gdLst>
              <a:gd name="T0" fmla="*/ 138 w 276"/>
              <a:gd name="T1" fmla="*/ 454 h 475"/>
              <a:gd name="T2" fmla="*/ 159 w 276"/>
              <a:gd name="T3" fmla="*/ 433 h 475"/>
              <a:gd name="T4" fmla="*/ 138 w 276"/>
              <a:gd name="T5" fmla="*/ 413 h 475"/>
              <a:gd name="T6" fmla="*/ 117 w 276"/>
              <a:gd name="T7" fmla="*/ 433 h 475"/>
              <a:gd name="T8" fmla="*/ 138 w 276"/>
              <a:gd name="T9" fmla="*/ 454 h 475"/>
              <a:gd name="T10" fmla="*/ 138 w 276"/>
              <a:gd name="T11" fmla="*/ 422 h 475"/>
              <a:gd name="T12" fmla="*/ 149 w 276"/>
              <a:gd name="T13" fmla="*/ 433 h 475"/>
              <a:gd name="T14" fmla="*/ 138 w 276"/>
              <a:gd name="T15" fmla="*/ 445 h 475"/>
              <a:gd name="T16" fmla="*/ 127 w 276"/>
              <a:gd name="T17" fmla="*/ 433 h 475"/>
              <a:gd name="T18" fmla="*/ 138 w 276"/>
              <a:gd name="T19" fmla="*/ 422 h 475"/>
              <a:gd name="T20" fmla="*/ 174 w 276"/>
              <a:gd name="T21" fmla="*/ 31 h 475"/>
              <a:gd name="T22" fmla="*/ 102 w 276"/>
              <a:gd name="T23" fmla="*/ 31 h 475"/>
              <a:gd name="T24" fmla="*/ 97 w 276"/>
              <a:gd name="T25" fmla="*/ 35 h 475"/>
              <a:gd name="T26" fmla="*/ 102 w 276"/>
              <a:gd name="T27" fmla="*/ 40 h 475"/>
              <a:gd name="T28" fmla="*/ 174 w 276"/>
              <a:gd name="T29" fmla="*/ 40 h 475"/>
              <a:gd name="T30" fmla="*/ 179 w 276"/>
              <a:gd name="T31" fmla="*/ 35 h 475"/>
              <a:gd name="T32" fmla="*/ 174 w 276"/>
              <a:gd name="T33" fmla="*/ 31 h 475"/>
              <a:gd name="T34" fmla="*/ 241 w 276"/>
              <a:gd name="T35" fmla="*/ 0 h 475"/>
              <a:gd name="T36" fmla="*/ 35 w 276"/>
              <a:gd name="T37" fmla="*/ 0 h 475"/>
              <a:gd name="T38" fmla="*/ 0 w 276"/>
              <a:gd name="T39" fmla="*/ 36 h 475"/>
              <a:gd name="T40" fmla="*/ 0 w 276"/>
              <a:gd name="T41" fmla="*/ 439 h 475"/>
              <a:gd name="T42" fmla="*/ 35 w 276"/>
              <a:gd name="T43" fmla="*/ 475 h 475"/>
              <a:gd name="T44" fmla="*/ 241 w 276"/>
              <a:gd name="T45" fmla="*/ 475 h 475"/>
              <a:gd name="T46" fmla="*/ 276 w 276"/>
              <a:gd name="T47" fmla="*/ 439 h 475"/>
              <a:gd name="T48" fmla="*/ 276 w 276"/>
              <a:gd name="T49" fmla="*/ 36 h 475"/>
              <a:gd name="T50" fmla="*/ 241 w 276"/>
              <a:gd name="T51" fmla="*/ 0 h 475"/>
              <a:gd name="T52" fmla="*/ 267 w 276"/>
              <a:gd name="T53" fmla="*/ 439 h 475"/>
              <a:gd name="T54" fmla="*/ 241 w 276"/>
              <a:gd name="T55" fmla="*/ 465 h 475"/>
              <a:gd name="T56" fmla="*/ 35 w 276"/>
              <a:gd name="T57" fmla="*/ 465 h 475"/>
              <a:gd name="T58" fmla="*/ 9 w 276"/>
              <a:gd name="T59" fmla="*/ 439 h 475"/>
              <a:gd name="T60" fmla="*/ 9 w 276"/>
              <a:gd name="T61" fmla="*/ 399 h 475"/>
              <a:gd name="T62" fmla="*/ 267 w 276"/>
              <a:gd name="T63" fmla="*/ 399 h 475"/>
              <a:gd name="T64" fmla="*/ 267 w 276"/>
              <a:gd name="T65" fmla="*/ 439 h 475"/>
              <a:gd name="T66" fmla="*/ 267 w 276"/>
              <a:gd name="T67" fmla="*/ 390 h 475"/>
              <a:gd name="T68" fmla="*/ 9 w 276"/>
              <a:gd name="T69" fmla="*/ 390 h 475"/>
              <a:gd name="T70" fmla="*/ 9 w 276"/>
              <a:gd name="T71" fmla="*/ 70 h 475"/>
              <a:gd name="T72" fmla="*/ 267 w 276"/>
              <a:gd name="T73" fmla="*/ 70 h 475"/>
              <a:gd name="T74" fmla="*/ 267 w 276"/>
              <a:gd name="T75" fmla="*/ 390 h 475"/>
              <a:gd name="T76" fmla="*/ 267 w 276"/>
              <a:gd name="T77" fmla="*/ 60 h 475"/>
              <a:gd name="T78" fmla="*/ 9 w 276"/>
              <a:gd name="T79" fmla="*/ 60 h 475"/>
              <a:gd name="T80" fmla="*/ 9 w 276"/>
              <a:gd name="T81" fmla="*/ 36 h 475"/>
              <a:gd name="T82" fmla="*/ 35 w 276"/>
              <a:gd name="T83" fmla="*/ 9 h 475"/>
              <a:gd name="T84" fmla="*/ 241 w 276"/>
              <a:gd name="T85" fmla="*/ 9 h 475"/>
              <a:gd name="T86" fmla="*/ 267 w 276"/>
              <a:gd name="T87" fmla="*/ 36 h 475"/>
              <a:gd name="T88" fmla="*/ 267 w 276"/>
              <a:gd name="T8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475">
                <a:moveTo>
                  <a:pt x="138" y="454"/>
                </a:moveTo>
                <a:cubicBezTo>
                  <a:pt x="149" y="454"/>
                  <a:pt x="159" y="445"/>
                  <a:pt x="159" y="433"/>
                </a:cubicBezTo>
                <a:cubicBezTo>
                  <a:pt x="159" y="422"/>
                  <a:pt x="149" y="413"/>
                  <a:pt x="138" y="413"/>
                </a:cubicBezTo>
                <a:cubicBezTo>
                  <a:pt x="127" y="413"/>
                  <a:pt x="117" y="422"/>
                  <a:pt x="117" y="433"/>
                </a:cubicBezTo>
                <a:cubicBezTo>
                  <a:pt x="117" y="445"/>
                  <a:pt x="127" y="454"/>
                  <a:pt x="138" y="454"/>
                </a:cubicBezTo>
                <a:close/>
                <a:moveTo>
                  <a:pt x="138" y="422"/>
                </a:moveTo>
                <a:cubicBezTo>
                  <a:pt x="144" y="422"/>
                  <a:pt x="149" y="427"/>
                  <a:pt x="149" y="433"/>
                </a:cubicBezTo>
                <a:cubicBezTo>
                  <a:pt x="149" y="440"/>
                  <a:pt x="144" y="445"/>
                  <a:pt x="138" y="445"/>
                </a:cubicBezTo>
                <a:cubicBezTo>
                  <a:pt x="132" y="445"/>
                  <a:pt x="127" y="440"/>
                  <a:pt x="127" y="433"/>
                </a:cubicBezTo>
                <a:cubicBezTo>
                  <a:pt x="127" y="427"/>
                  <a:pt x="132" y="422"/>
                  <a:pt x="138" y="422"/>
                </a:cubicBezTo>
                <a:close/>
                <a:moveTo>
                  <a:pt x="174" y="31"/>
                </a:moveTo>
                <a:cubicBezTo>
                  <a:pt x="102" y="31"/>
                  <a:pt x="102" y="31"/>
                  <a:pt x="102" y="31"/>
                </a:cubicBezTo>
                <a:cubicBezTo>
                  <a:pt x="99" y="31"/>
                  <a:pt x="97" y="33"/>
                  <a:pt x="97" y="35"/>
                </a:cubicBezTo>
                <a:cubicBezTo>
                  <a:pt x="97" y="38"/>
                  <a:pt x="99" y="40"/>
                  <a:pt x="102" y="40"/>
                </a:cubicBezTo>
                <a:cubicBezTo>
                  <a:pt x="174" y="40"/>
                  <a:pt x="174" y="40"/>
                  <a:pt x="174" y="40"/>
                </a:cubicBezTo>
                <a:cubicBezTo>
                  <a:pt x="177" y="40"/>
                  <a:pt x="179" y="38"/>
                  <a:pt x="179" y="35"/>
                </a:cubicBezTo>
                <a:cubicBezTo>
                  <a:pt x="179" y="33"/>
                  <a:pt x="177" y="31"/>
                  <a:pt x="174" y="31"/>
                </a:cubicBezTo>
                <a:close/>
                <a:moveTo>
                  <a:pt x="241" y="0"/>
                </a:moveTo>
                <a:cubicBezTo>
                  <a:pt x="35" y="0"/>
                  <a:pt x="35" y="0"/>
                  <a:pt x="35" y="0"/>
                </a:cubicBezTo>
                <a:cubicBezTo>
                  <a:pt x="16" y="0"/>
                  <a:pt x="0" y="16"/>
                  <a:pt x="0" y="36"/>
                </a:cubicBezTo>
                <a:cubicBezTo>
                  <a:pt x="0" y="439"/>
                  <a:pt x="0" y="439"/>
                  <a:pt x="0" y="439"/>
                </a:cubicBezTo>
                <a:cubicBezTo>
                  <a:pt x="0" y="459"/>
                  <a:pt x="16" y="475"/>
                  <a:pt x="35" y="475"/>
                </a:cubicBezTo>
                <a:cubicBezTo>
                  <a:pt x="241" y="475"/>
                  <a:pt x="241" y="475"/>
                  <a:pt x="241" y="475"/>
                </a:cubicBezTo>
                <a:cubicBezTo>
                  <a:pt x="260" y="475"/>
                  <a:pt x="276" y="459"/>
                  <a:pt x="276" y="439"/>
                </a:cubicBezTo>
                <a:cubicBezTo>
                  <a:pt x="276" y="36"/>
                  <a:pt x="276" y="36"/>
                  <a:pt x="276" y="36"/>
                </a:cubicBezTo>
                <a:cubicBezTo>
                  <a:pt x="276" y="16"/>
                  <a:pt x="260" y="0"/>
                  <a:pt x="241" y="0"/>
                </a:cubicBezTo>
                <a:close/>
                <a:moveTo>
                  <a:pt x="267" y="439"/>
                </a:moveTo>
                <a:cubicBezTo>
                  <a:pt x="267" y="454"/>
                  <a:pt x="255" y="465"/>
                  <a:pt x="241" y="465"/>
                </a:cubicBezTo>
                <a:cubicBezTo>
                  <a:pt x="35" y="465"/>
                  <a:pt x="35" y="465"/>
                  <a:pt x="35" y="465"/>
                </a:cubicBezTo>
                <a:cubicBezTo>
                  <a:pt x="21" y="465"/>
                  <a:pt x="9" y="454"/>
                  <a:pt x="9" y="439"/>
                </a:cubicBezTo>
                <a:cubicBezTo>
                  <a:pt x="9" y="399"/>
                  <a:pt x="9" y="399"/>
                  <a:pt x="9" y="399"/>
                </a:cubicBezTo>
                <a:cubicBezTo>
                  <a:pt x="267" y="399"/>
                  <a:pt x="267" y="399"/>
                  <a:pt x="267" y="399"/>
                </a:cubicBezTo>
                <a:lnTo>
                  <a:pt x="267" y="439"/>
                </a:lnTo>
                <a:close/>
                <a:moveTo>
                  <a:pt x="267" y="390"/>
                </a:moveTo>
                <a:cubicBezTo>
                  <a:pt x="9" y="390"/>
                  <a:pt x="9" y="390"/>
                  <a:pt x="9" y="390"/>
                </a:cubicBezTo>
                <a:cubicBezTo>
                  <a:pt x="9" y="70"/>
                  <a:pt x="9" y="70"/>
                  <a:pt x="9" y="70"/>
                </a:cubicBezTo>
                <a:cubicBezTo>
                  <a:pt x="267" y="70"/>
                  <a:pt x="267" y="70"/>
                  <a:pt x="267" y="70"/>
                </a:cubicBezTo>
                <a:lnTo>
                  <a:pt x="267" y="390"/>
                </a:lnTo>
                <a:close/>
                <a:moveTo>
                  <a:pt x="267" y="60"/>
                </a:moveTo>
                <a:cubicBezTo>
                  <a:pt x="9" y="60"/>
                  <a:pt x="9" y="60"/>
                  <a:pt x="9" y="60"/>
                </a:cubicBezTo>
                <a:cubicBezTo>
                  <a:pt x="9" y="36"/>
                  <a:pt x="9" y="36"/>
                  <a:pt x="9" y="36"/>
                </a:cubicBezTo>
                <a:cubicBezTo>
                  <a:pt x="9" y="21"/>
                  <a:pt x="21" y="9"/>
                  <a:pt x="35" y="9"/>
                </a:cubicBezTo>
                <a:cubicBezTo>
                  <a:pt x="241" y="9"/>
                  <a:pt x="241" y="9"/>
                  <a:pt x="241" y="9"/>
                </a:cubicBezTo>
                <a:cubicBezTo>
                  <a:pt x="255" y="9"/>
                  <a:pt x="267" y="21"/>
                  <a:pt x="267" y="36"/>
                </a:cubicBezTo>
                <a:lnTo>
                  <a:pt x="267" y="60"/>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42" name="Freeform 24"/>
          <p:cNvSpPr>
            <a:spLocks noEditPoints="1"/>
          </p:cNvSpPr>
          <p:nvPr/>
        </p:nvSpPr>
        <p:spPr bwMode="auto">
          <a:xfrm>
            <a:off x="2194101" y="1110517"/>
            <a:ext cx="113034" cy="194863"/>
          </a:xfrm>
          <a:custGeom>
            <a:avLst/>
            <a:gdLst>
              <a:gd name="T0" fmla="*/ 138 w 276"/>
              <a:gd name="T1" fmla="*/ 454 h 475"/>
              <a:gd name="T2" fmla="*/ 159 w 276"/>
              <a:gd name="T3" fmla="*/ 433 h 475"/>
              <a:gd name="T4" fmla="*/ 138 w 276"/>
              <a:gd name="T5" fmla="*/ 413 h 475"/>
              <a:gd name="T6" fmla="*/ 117 w 276"/>
              <a:gd name="T7" fmla="*/ 433 h 475"/>
              <a:gd name="T8" fmla="*/ 138 w 276"/>
              <a:gd name="T9" fmla="*/ 454 h 475"/>
              <a:gd name="T10" fmla="*/ 138 w 276"/>
              <a:gd name="T11" fmla="*/ 422 h 475"/>
              <a:gd name="T12" fmla="*/ 149 w 276"/>
              <a:gd name="T13" fmla="*/ 433 h 475"/>
              <a:gd name="T14" fmla="*/ 138 w 276"/>
              <a:gd name="T15" fmla="*/ 445 h 475"/>
              <a:gd name="T16" fmla="*/ 127 w 276"/>
              <a:gd name="T17" fmla="*/ 433 h 475"/>
              <a:gd name="T18" fmla="*/ 138 w 276"/>
              <a:gd name="T19" fmla="*/ 422 h 475"/>
              <a:gd name="T20" fmla="*/ 174 w 276"/>
              <a:gd name="T21" fmla="*/ 31 h 475"/>
              <a:gd name="T22" fmla="*/ 102 w 276"/>
              <a:gd name="T23" fmla="*/ 31 h 475"/>
              <a:gd name="T24" fmla="*/ 97 w 276"/>
              <a:gd name="T25" fmla="*/ 35 h 475"/>
              <a:gd name="T26" fmla="*/ 102 w 276"/>
              <a:gd name="T27" fmla="*/ 40 h 475"/>
              <a:gd name="T28" fmla="*/ 174 w 276"/>
              <a:gd name="T29" fmla="*/ 40 h 475"/>
              <a:gd name="T30" fmla="*/ 179 w 276"/>
              <a:gd name="T31" fmla="*/ 35 h 475"/>
              <a:gd name="T32" fmla="*/ 174 w 276"/>
              <a:gd name="T33" fmla="*/ 31 h 475"/>
              <a:gd name="T34" fmla="*/ 241 w 276"/>
              <a:gd name="T35" fmla="*/ 0 h 475"/>
              <a:gd name="T36" fmla="*/ 35 w 276"/>
              <a:gd name="T37" fmla="*/ 0 h 475"/>
              <a:gd name="T38" fmla="*/ 0 w 276"/>
              <a:gd name="T39" fmla="*/ 36 h 475"/>
              <a:gd name="T40" fmla="*/ 0 w 276"/>
              <a:gd name="T41" fmla="*/ 439 h 475"/>
              <a:gd name="T42" fmla="*/ 35 w 276"/>
              <a:gd name="T43" fmla="*/ 475 h 475"/>
              <a:gd name="T44" fmla="*/ 241 w 276"/>
              <a:gd name="T45" fmla="*/ 475 h 475"/>
              <a:gd name="T46" fmla="*/ 276 w 276"/>
              <a:gd name="T47" fmla="*/ 439 h 475"/>
              <a:gd name="T48" fmla="*/ 276 w 276"/>
              <a:gd name="T49" fmla="*/ 36 h 475"/>
              <a:gd name="T50" fmla="*/ 241 w 276"/>
              <a:gd name="T51" fmla="*/ 0 h 475"/>
              <a:gd name="T52" fmla="*/ 267 w 276"/>
              <a:gd name="T53" fmla="*/ 439 h 475"/>
              <a:gd name="T54" fmla="*/ 241 w 276"/>
              <a:gd name="T55" fmla="*/ 465 h 475"/>
              <a:gd name="T56" fmla="*/ 35 w 276"/>
              <a:gd name="T57" fmla="*/ 465 h 475"/>
              <a:gd name="T58" fmla="*/ 9 w 276"/>
              <a:gd name="T59" fmla="*/ 439 h 475"/>
              <a:gd name="T60" fmla="*/ 9 w 276"/>
              <a:gd name="T61" fmla="*/ 399 h 475"/>
              <a:gd name="T62" fmla="*/ 267 w 276"/>
              <a:gd name="T63" fmla="*/ 399 h 475"/>
              <a:gd name="T64" fmla="*/ 267 w 276"/>
              <a:gd name="T65" fmla="*/ 439 h 475"/>
              <a:gd name="T66" fmla="*/ 267 w 276"/>
              <a:gd name="T67" fmla="*/ 390 h 475"/>
              <a:gd name="T68" fmla="*/ 9 w 276"/>
              <a:gd name="T69" fmla="*/ 390 h 475"/>
              <a:gd name="T70" fmla="*/ 9 w 276"/>
              <a:gd name="T71" fmla="*/ 70 h 475"/>
              <a:gd name="T72" fmla="*/ 267 w 276"/>
              <a:gd name="T73" fmla="*/ 70 h 475"/>
              <a:gd name="T74" fmla="*/ 267 w 276"/>
              <a:gd name="T75" fmla="*/ 390 h 475"/>
              <a:gd name="T76" fmla="*/ 267 w 276"/>
              <a:gd name="T77" fmla="*/ 60 h 475"/>
              <a:gd name="T78" fmla="*/ 9 w 276"/>
              <a:gd name="T79" fmla="*/ 60 h 475"/>
              <a:gd name="T80" fmla="*/ 9 w 276"/>
              <a:gd name="T81" fmla="*/ 36 h 475"/>
              <a:gd name="T82" fmla="*/ 35 w 276"/>
              <a:gd name="T83" fmla="*/ 9 h 475"/>
              <a:gd name="T84" fmla="*/ 241 w 276"/>
              <a:gd name="T85" fmla="*/ 9 h 475"/>
              <a:gd name="T86" fmla="*/ 267 w 276"/>
              <a:gd name="T87" fmla="*/ 36 h 475"/>
              <a:gd name="T88" fmla="*/ 267 w 276"/>
              <a:gd name="T8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475">
                <a:moveTo>
                  <a:pt x="138" y="454"/>
                </a:moveTo>
                <a:cubicBezTo>
                  <a:pt x="149" y="454"/>
                  <a:pt x="159" y="445"/>
                  <a:pt x="159" y="433"/>
                </a:cubicBezTo>
                <a:cubicBezTo>
                  <a:pt x="159" y="422"/>
                  <a:pt x="149" y="413"/>
                  <a:pt x="138" y="413"/>
                </a:cubicBezTo>
                <a:cubicBezTo>
                  <a:pt x="127" y="413"/>
                  <a:pt x="117" y="422"/>
                  <a:pt x="117" y="433"/>
                </a:cubicBezTo>
                <a:cubicBezTo>
                  <a:pt x="117" y="445"/>
                  <a:pt x="127" y="454"/>
                  <a:pt x="138" y="454"/>
                </a:cubicBezTo>
                <a:close/>
                <a:moveTo>
                  <a:pt x="138" y="422"/>
                </a:moveTo>
                <a:cubicBezTo>
                  <a:pt x="144" y="422"/>
                  <a:pt x="149" y="427"/>
                  <a:pt x="149" y="433"/>
                </a:cubicBezTo>
                <a:cubicBezTo>
                  <a:pt x="149" y="440"/>
                  <a:pt x="144" y="445"/>
                  <a:pt x="138" y="445"/>
                </a:cubicBezTo>
                <a:cubicBezTo>
                  <a:pt x="132" y="445"/>
                  <a:pt x="127" y="440"/>
                  <a:pt x="127" y="433"/>
                </a:cubicBezTo>
                <a:cubicBezTo>
                  <a:pt x="127" y="427"/>
                  <a:pt x="132" y="422"/>
                  <a:pt x="138" y="422"/>
                </a:cubicBezTo>
                <a:close/>
                <a:moveTo>
                  <a:pt x="174" y="31"/>
                </a:moveTo>
                <a:cubicBezTo>
                  <a:pt x="102" y="31"/>
                  <a:pt x="102" y="31"/>
                  <a:pt x="102" y="31"/>
                </a:cubicBezTo>
                <a:cubicBezTo>
                  <a:pt x="99" y="31"/>
                  <a:pt x="97" y="33"/>
                  <a:pt x="97" y="35"/>
                </a:cubicBezTo>
                <a:cubicBezTo>
                  <a:pt x="97" y="38"/>
                  <a:pt x="99" y="40"/>
                  <a:pt x="102" y="40"/>
                </a:cubicBezTo>
                <a:cubicBezTo>
                  <a:pt x="174" y="40"/>
                  <a:pt x="174" y="40"/>
                  <a:pt x="174" y="40"/>
                </a:cubicBezTo>
                <a:cubicBezTo>
                  <a:pt x="177" y="40"/>
                  <a:pt x="179" y="38"/>
                  <a:pt x="179" y="35"/>
                </a:cubicBezTo>
                <a:cubicBezTo>
                  <a:pt x="179" y="33"/>
                  <a:pt x="177" y="31"/>
                  <a:pt x="174" y="31"/>
                </a:cubicBezTo>
                <a:close/>
                <a:moveTo>
                  <a:pt x="241" y="0"/>
                </a:moveTo>
                <a:cubicBezTo>
                  <a:pt x="35" y="0"/>
                  <a:pt x="35" y="0"/>
                  <a:pt x="35" y="0"/>
                </a:cubicBezTo>
                <a:cubicBezTo>
                  <a:pt x="16" y="0"/>
                  <a:pt x="0" y="16"/>
                  <a:pt x="0" y="36"/>
                </a:cubicBezTo>
                <a:cubicBezTo>
                  <a:pt x="0" y="439"/>
                  <a:pt x="0" y="439"/>
                  <a:pt x="0" y="439"/>
                </a:cubicBezTo>
                <a:cubicBezTo>
                  <a:pt x="0" y="459"/>
                  <a:pt x="16" y="475"/>
                  <a:pt x="35" y="475"/>
                </a:cubicBezTo>
                <a:cubicBezTo>
                  <a:pt x="241" y="475"/>
                  <a:pt x="241" y="475"/>
                  <a:pt x="241" y="475"/>
                </a:cubicBezTo>
                <a:cubicBezTo>
                  <a:pt x="260" y="475"/>
                  <a:pt x="276" y="459"/>
                  <a:pt x="276" y="439"/>
                </a:cubicBezTo>
                <a:cubicBezTo>
                  <a:pt x="276" y="36"/>
                  <a:pt x="276" y="36"/>
                  <a:pt x="276" y="36"/>
                </a:cubicBezTo>
                <a:cubicBezTo>
                  <a:pt x="276" y="16"/>
                  <a:pt x="260" y="0"/>
                  <a:pt x="241" y="0"/>
                </a:cubicBezTo>
                <a:close/>
                <a:moveTo>
                  <a:pt x="267" y="439"/>
                </a:moveTo>
                <a:cubicBezTo>
                  <a:pt x="267" y="454"/>
                  <a:pt x="255" y="465"/>
                  <a:pt x="241" y="465"/>
                </a:cubicBezTo>
                <a:cubicBezTo>
                  <a:pt x="35" y="465"/>
                  <a:pt x="35" y="465"/>
                  <a:pt x="35" y="465"/>
                </a:cubicBezTo>
                <a:cubicBezTo>
                  <a:pt x="21" y="465"/>
                  <a:pt x="9" y="454"/>
                  <a:pt x="9" y="439"/>
                </a:cubicBezTo>
                <a:cubicBezTo>
                  <a:pt x="9" y="399"/>
                  <a:pt x="9" y="399"/>
                  <a:pt x="9" y="399"/>
                </a:cubicBezTo>
                <a:cubicBezTo>
                  <a:pt x="267" y="399"/>
                  <a:pt x="267" y="399"/>
                  <a:pt x="267" y="399"/>
                </a:cubicBezTo>
                <a:lnTo>
                  <a:pt x="267" y="439"/>
                </a:lnTo>
                <a:close/>
                <a:moveTo>
                  <a:pt x="267" y="390"/>
                </a:moveTo>
                <a:cubicBezTo>
                  <a:pt x="9" y="390"/>
                  <a:pt x="9" y="390"/>
                  <a:pt x="9" y="390"/>
                </a:cubicBezTo>
                <a:cubicBezTo>
                  <a:pt x="9" y="70"/>
                  <a:pt x="9" y="70"/>
                  <a:pt x="9" y="70"/>
                </a:cubicBezTo>
                <a:cubicBezTo>
                  <a:pt x="267" y="70"/>
                  <a:pt x="267" y="70"/>
                  <a:pt x="267" y="70"/>
                </a:cubicBezTo>
                <a:lnTo>
                  <a:pt x="267" y="390"/>
                </a:lnTo>
                <a:close/>
                <a:moveTo>
                  <a:pt x="267" y="60"/>
                </a:moveTo>
                <a:cubicBezTo>
                  <a:pt x="9" y="60"/>
                  <a:pt x="9" y="60"/>
                  <a:pt x="9" y="60"/>
                </a:cubicBezTo>
                <a:cubicBezTo>
                  <a:pt x="9" y="36"/>
                  <a:pt x="9" y="36"/>
                  <a:pt x="9" y="36"/>
                </a:cubicBezTo>
                <a:cubicBezTo>
                  <a:pt x="9" y="21"/>
                  <a:pt x="21" y="9"/>
                  <a:pt x="35" y="9"/>
                </a:cubicBezTo>
                <a:cubicBezTo>
                  <a:pt x="241" y="9"/>
                  <a:pt x="241" y="9"/>
                  <a:pt x="241" y="9"/>
                </a:cubicBezTo>
                <a:cubicBezTo>
                  <a:pt x="255" y="9"/>
                  <a:pt x="267" y="21"/>
                  <a:pt x="267" y="36"/>
                </a:cubicBezTo>
                <a:lnTo>
                  <a:pt x="267" y="60"/>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47" name="Freeform 24"/>
          <p:cNvSpPr>
            <a:spLocks noEditPoints="1"/>
          </p:cNvSpPr>
          <p:nvPr/>
        </p:nvSpPr>
        <p:spPr bwMode="auto">
          <a:xfrm>
            <a:off x="2263501" y="1186857"/>
            <a:ext cx="113034" cy="194863"/>
          </a:xfrm>
          <a:custGeom>
            <a:avLst/>
            <a:gdLst>
              <a:gd name="T0" fmla="*/ 138 w 276"/>
              <a:gd name="T1" fmla="*/ 454 h 475"/>
              <a:gd name="T2" fmla="*/ 159 w 276"/>
              <a:gd name="T3" fmla="*/ 433 h 475"/>
              <a:gd name="T4" fmla="*/ 138 w 276"/>
              <a:gd name="T5" fmla="*/ 413 h 475"/>
              <a:gd name="T6" fmla="*/ 117 w 276"/>
              <a:gd name="T7" fmla="*/ 433 h 475"/>
              <a:gd name="T8" fmla="*/ 138 w 276"/>
              <a:gd name="T9" fmla="*/ 454 h 475"/>
              <a:gd name="T10" fmla="*/ 138 w 276"/>
              <a:gd name="T11" fmla="*/ 422 h 475"/>
              <a:gd name="T12" fmla="*/ 149 w 276"/>
              <a:gd name="T13" fmla="*/ 433 h 475"/>
              <a:gd name="T14" fmla="*/ 138 w 276"/>
              <a:gd name="T15" fmla="*/ 445 h 475"/>
              <a:gd name="T16" fmla="*/ 127 w 276"/>
              <a:gd name="T17" fmla="*/ 433 h 475"/>
              <a:gd name="T18" fmla="*/ 138 w 276"/>
              <a:gd name="T19" fmla="*/ 422 h 475"/>
              <a:gd name="T20" fmla="*/ 174 w 276"/>
              <a:gd name="T21" fmla="*/ 31 h 475"/>
              <a:gd name="T22" fmla="*/ 102 w 276"/>
              <a:gd name="T23" fmla="*/ 31 h 475"/>
              <a:gd name="T24" fmla="*/ 97 w 276"/>
              <a:gd name="T25" fmla="*/ 35 h 475"/>
              <a:gd name="T26" fmla="*/ 102 w 276"/>
              <a:gd name="T27" fmla="*/ 40 h 475"/>
              <a:gd name="T28" fmla="*/ 174 w 276"/>
              <a:gd name="T29" fmla="*/ 40 h 475"/>
              <a:gd name="T30" fmla="*/ 179 w 276"/>
              <a:gd name="T31" fmla="*/ 35 h 475"/>
              <a:gd name="T32" fmla="*/ 174 w 276"/>
              <a:gd name="T33" fmla="*/ 31 h 475"/>
              <a:gd name="T34" fmla="*/ 241 w 276"/>
              <a:gd name="T35" fmla="*/ 0 h 475"/>
              <a:gd name="T36" fmla="*/ 35 w 276"/>
              <a:gd name="T37" fmla="*/ 0 h 475"/>
              <a:gd name="T38" fmla="*/ 0 w 276"/>
              <a:gd name="T39" fmla="*/ 36 h 475"/>
              <a:gd name="T40" fmla="*/ 0 w 276"/>
              <a:gd name="T41" fmla="*/ 439 h 475"/>
              <a:gd name="T42" fmla="*/ 35 w 276"/>
              <a:gd name="T43" fmla="*/ 475 h 475"/>
              <a:gd name="T44" fmla="*/ 241 w 276"/>
              <a:gd name="T45" fmla="*/ 475 h 475"/>
              <a:gd name="T46" fmla="*/ 276 w 276"/>
              <a:gd name="T47" fmla="*/ 439 h 475"/>
              <a:gd name="T48" fmla="*/ 276 w 276"/>
              <a:gd name="T49" fmla="*/ 36 h 475"/>
              <a:gd name="T50" fmla="*/ 241 w 276"/>
              <a:gd name="T51" fmla="*/ 0 h 475"/>
              <a:gd name="T52" fmla="*/ 267 w 276"/>
              <a:gd name="T53" fmla="*/ 439 h 475"/>
              <a:gd name="T54" fmla="*/ 241 w 276"/>
              <a:gd name="T55" fmla="*/ 465 h 475"/>
              <a:gd name="T56" fmla="*/ 35 w 276"/>
              <a:gd name="T57" fmla="*/ 465 h 475"/>
              <a:gd name="T58" fmla="*/ 9 w 276"/>
              <a:gd name="T59" fmla="*/ 439 h 475"/>
              <a:gd name="T60" fmla="*/ 9 w 276"/>
              <a:gd name="T61" fmla="*/ 399 h 475"/>
              <a:gd name="T62" fmla="*/ 267 w 276"/>
              <a:gd name="T63" fmla="*/ 399 h 475"/>
              <a:gd name="T64" fmla="*/ 267 w 276"/>
              <a:gd name="T65" fmla="*/ 439 h 475"/>
              <a:gd name="T66" fmla="*/ 267 w 276"/>
              <a:gd name="T67" fmla="*/ 390 h 475"/>
              <a:gd name="T68" fmla="*/ 9 w 276"/>
              <a:gd name="T69" fmla="*/ 390 h 475"/>
              <a:gd name="T70" fmla="*/ 9 w 276"/>
              <a:gd name="T71" fmla="*/ 70 h 475"/>
              <a:gd name="T72" fmla="*/ 267 w 276"/>
              <a:gd name="T73" fmla="*/ 70 h 475"/>
              <a:gd name="T74" fmla="*/ 267 w 276"/>
              <a:gd name="T75" fmla="*/ 390 h 475"/>
              <a:gd name="T76" fmla="*/ 267 w 276"/>
              <a:gd name="T77" fmla="*/ 60 h 475"/>
              <a:gd name="T78" fmla="*/ 9 w 276"/>
              <a:gd name="T79" fmla="*/ 60 h 475"/>
              <a:gd name="T80" fmla="*/ 9 w 276"/>
              <a:gd name="T81" fmla="*/ 36 h 475"/>
              <a:gd name="T82" fmla="*/ 35 w 276"/>
              <a:gd name="T83" fmla="*/ 9 h 475"/>
              <a:gd name="T84" fmla="*/ 241 w 276"/>
              <a:gd name="T85" fmla="*/ 9 h 475"/>
              <a:gd name="T86" fmla="*/ 267 w 276"/>
              <a:gd name="T87" fmla="*/ 36 h 475"/>
              <a:gd name="T88" fmla="*/ 267 w 276"/>
              <a:gd name="T8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475">
                <a:moveTo>
                  <a:pt x="138" y="454"/>
                </a:moveTo>
                <a:cubicBezTo>
                  <a:pt x="149" y="454"/>
                  <a:pt x="159" y="445"/>
                  <a:pt x="159" y="433"/>
                </a:cubicBezTo>
                <a:cubicBezTo>
                  <a:pt x="159" y="422"/>
                  <a:pt x="149" y="413"/>
                  <a:pt x="138" y="413"/>
                </a:cubicBezTo>
                <a:cubicBezTo>
                  <a:pt x="127" y="413"/>
                  <a:pt x="117" y="422"/>
                  <a:pt x="117" y="433"/>
                </a:cubicBezTo>
                <a:cubicBezTo>
                  <a:pt x="117" y="445"/>
                  <a:pt x="127" y="454"/>
                  <a:pt x="138" y="454"/>
                </a:cubicBezTo>
                <a:close/>
                <a:moveTo>
                  <a:pt x="138" y="422"/>
                </a:moveTo>
                <a:cubicBezTo>
                  <a:pt x="144" y="422"/>
                  <a:pt x="149" y="427"/>
                  <a:pt x="149" y="433"/>
                </a:cubicBezTo>
                <a:cubicBezTo>
                  <a:pt x="149" y="440"/>
                  <a:pt x="144" y="445"/>
                  <a:pt x="138" y="445"/>
                </a:cubicBezTo>
                <a:cubicBezTo>
                  <a:pt x="132" y="445"/>
                  <a:pt x="127" y="440"/>
                  <a:pt x="127" y="433"/>
                </a:cubicBezTo>
                <a:cubicBezTo>
                  <a:pt x="127" y="427"/>
                  <a:pt x="132" y="422"/>
                  <a:pt x="138" y="422"/>
                </a:cubicBezTo>
                <a:close/>
                <a:moveTo>
                  <a:pt x="174" y="31"/>
                </a:moveTo>
                <a:cubicBezTo>
                  <a:pt x="102" y="31"/>
                  <a:pt x="102" y="31"/>
                  <a:pt x="102" y="31"/>
                </a:cubicBezTo>
                <a:cubicBezTo>
                  <a:pt x="99" y="31"/>
                  <a:pt x="97" y="33"/>
                  <a:pt x="97" y="35"/>
                </a:cubicBezTo>
                <a:cubicBezTo>
                  <a:pt x="97" y="38"/>
                  <a:pt x="99" y="40"/>
                  <a:pt x="102" y="40"/>
                </a:cubicBezTo>
                <a:cubicBezTo>
                  <a:pt x="174" y="40"/>
                  <a:pt x="174" y="40"/>
                  <a:pt x="174" y="40"/>
                </a:cubicBezTo>
                <a:cubicBezTo>
                  <a:pt x="177" y="40"/>
                  <a:pt x="179" y="38"/>
                  <a:pt x="179" y="35"/>
                </a:cubicBezTo>
                <a:cubicBezTo>
                  <a:pt x="179" y="33"/>
                  <a:pt x="177" y="31"/>
                  <a:pt x="174" y="31"/>
                </a:cubicBezTo>
                <a:close/>
                <a:moveTo>
                  <a:pt x="241" y="0"/>
                </a:moveTo>
                <a:cubicBezTo>
                  <a:pt x="35" y="0"/>
                  <a:pt x="35" y="0"/>
                  <a:pt x="35" y="0"/>
                </a:cubicBezTo>
                <a:cubicBezTo>
                  <a:pt x="16" y="0"/>
                  <a:pt x="0" y="16"/>
                  <a:pt x="0" y="36"/>
                </a:cubicBezTo>
                <a:cubicBezTo>
                  <a:pt x="0" y="439"/>
                  <a:pt x="0" y="439"/>
                  <a:pt x="0" y="439"/>
                </a:cubicBezTo>
                <a:cubicBezTo>
                  <a:pt x="0" y="459"/>
                  <a:pt x="16" y="475"/>
                  <a:pt x="35" y="475"/>
                </a:cubicBezTo>
                <a:cubicBezTo>
                  <a:pt x="241" y="475"/>
                  <a:pt x="241" y="475"/>
                  <a:pt x="241" y="475"/>
                </a:cubicBezTo>
                <a:cubicBezTo>
                  <a:pt x="260" y="475"/>
                  <a:pt x="276" y="459"/>
                  <a:pt x="276" y="439"/>
                </a:cubicBezTo>
                <a:cubicBezTo>
                  <a:pt x="276" y="36"/>
                  <a:pt x="276" y="36"/>
                  <a:pt x="276" y="36"/>
                </a:cubicBezTo>
                <a:cubicBezTo>
                  <a:pt x="276" y="16"/>
                  <a:pt x="260" y="0"/>
                  <a:pt x="241" y="0"/>
                </a:cubicBezTo>
                <a:close/>
                <a:moveTo>
                  <a:pt x="267" y="439"/>
                </a:moveTo>
                <a:cubicBezTo>
                  <a:pt x="267" y="454"/>
                  <a:pt x="255" y="465"/>
                  <a:pt x="241" y="465"/>
                </a:cubicBezTo>
                <a:cubicBezTo>
                  <a:pt x="35" y="465"/>
                  <a:pt x="35" y="465"/>
                  <a:pt x="35" y="465"/>
                </a:cubicBezTo>
                <a:cubicBezTo>
                  <a:pt x="21" y="465"/>
                  <a:pt x="9" y="454"/>
                  <a:pt x="9" y="439"/>
                </a:cubicBezTo>
                <a:cubicBezTo>
                  <a:pt x="9" y="399"/>
                  <a:pt x="9" y="399"/>
                  <a:pt x="9" y="399"/>
                </a:cubicBezTo>
                <a:cubicBezTo>
                  <a:pt x="267" y="399"/>
                  <a:pt x="267" y="399"/>
                  <a:pt x="267" y="399"/>
                </a:cubicBezTo>
                <a:lnTo>
                  <a:pt x="267" y="439"/>
                </a:lnTo>
                <a:close/>
                <a:moveTo>
                  <a:pt x="267" y="390"/>
                </a:moveTo>
                <a:cubicBezTo>
                  <a:pt x="9" y="390"/>
                  <a:pt x="9" y="390"/>
                  <a:pt x="9" y="390"/>
                </a:cubicBezTo>
                <a:cubicBezTo>
                  <a:pt x="9" y="70"/>
                  <a:pt x="9" y="70"/>
                  <a:pt x="9" y="70"/>
                </a:cubicBezTo>
                <a:cubicBezTo>
                  <a:pt x="267" y="70"/>
                  <a:pt x="267" y="70"/>
                  <a:pt x="267" y="70"/>
                </a:cubicBezTo>
                <a:lnTo>
                  <a:pt x="267" y="390"/>
                </a:lnTo>
                <a:close/>
                <a:moveTo>
                  <a:pt x="267" y="60"/>
                </a:moveTo>
                <a:cubicBezTo>
                  <a:pt x="9" y="60"/>
                  <a:pt x="9" y="60"/>
                  <a:pt x="9" y="60"/>
                </a:cubicBezTo>
                <a:cubicBezTo>
                  <a:pt x="9" y="36"/>
                  <a:pt x="9" y="36"/>
                  <a:pt x="9" y="36"/>
                </a:cubicBezTo>
                <a:cubicBezTo>
                  <a:pt x="9" y="21"/>
                  <a:pt x="21" y="9"/>
                  <a:pt x="35" y="9"/>
                </a:cubicBezTo>
                <a:cubicBezTo>
                  <a:pt x="241" y="9"/>
                  <a:pt x="241" y="9"/>
                  <a:pt x="241" y="9"/>
                </a:cubicBezTo>
                <a:cubicBezTo>
                  <a:pt x="255" y="9"/>
                  <a:pt x="267" y="21"/>
                  <a:pt x="267" y="36"/>
                </a:cubicBezTo>
                <a:lnTo>
                  <a:pt x="267" y="60"/>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52" name="Freeform 24"/>
          <p:cNvSpPr>
            <a:spLocks noEditPoints="1"/>
          </p:cNvSpPr>
          <p:nvPr/>
        </p:nvSpPr>
        <p:spPr bwMode="auto">
          <a:xfrm>
            <a:off x="2346781" y="1256257"/>
            <a:ext cx="113034" cy="194863"/>
          </a:xfrm>
          <a:custGeom>
            <a:avLst/>
            <a:gdLst>
              <a:gd name="T0" fmla="*/ 138 w 276"/>
              <a:gd name="T1" fmla="*/ 454 h 475"/>
              <a:gd name="T2" fmla="*/ 159 w 276"/>
              <a:gd name="T3" fmla="*/ 433 h 475"/>
              <a:gd name="T4" fmla="*/ 138 w 276"/>
              <a:gd name="T5" fmla="*/ 413 h 475"/>
              <a:gd name="T6" fmla="*/ 117 w 276"/>
              <a:gd name="T7" fmla="*/ 433 h 475"/>
              <a:gd name="T8" fmla="*/ 138 w 276"/>
              <a:gd name="T9" fmla="*/ 454 h 475"/>
              <a:gd name="T10" fmla="*/ 138 w 276"/>
              <a:gd name="T11" fmla="*/ 422 h 475"/>
              <a:gd name="T12" fmla="*/ 149 w 276"/>
              <a:gd name="T13" fmla="*/ 433 h 475"/>
              <a:gd name="T14" fmla="*/ 138 w 276"/>
              <a:gd name="T15" fmla="*/ 445 h 475"/>
              <a:gd name="T16" fmla="*/ 127 w 276"/>
              <a:gd name="T17" fmla="*/ 433 h 475"/>
              <a:gd name="T18" fmla="*/ 138 w 276"/>
              <a:gd name="T19" fmla="*/ 422 h 475"/>
              <a:gd name="T20" fmla="*/ 174 w 276"/>
              <a:gd name="T21" fmla="*/ 31 h 475"/>
              <a:gd name="T22" fmla="*/ 102 w 276"/>
              <a:gd name="T23" fmla="*/ 31 h 475"/>
              <a:gd name="T24" fmla="*/ 97 w 276"/>
              <a:gd name="T25" fmla="*/ 35 h 475"/>
              <a:gd name="T26" fmla="*/ 102 w 276"/>
              <a:gd name="T27" fmla="*/ 40 h 475"/>
              <a:gd name="T28" fmla="*/ 174 w 276"/>
              <a:gd name="T29" fmla="*/ 40 h 475"/>
              <a:gd name="T30" fmla="*/ 179 w 276"/>
              <a:gd name="T31" fmla="*/ 35 h 475"/>
              <a:gd name="T32" fmla="*/ 174 w 276"/>
              <a:gd name="T33" fmla="*/ 31 h 475"/>
              <a:gd name="T34" fmla="*/ 241 w 276"/>
              <a:gd name="T35" fmla="*/ 0 h 475"/>
              <a:gd name="T36" fmla="*/ 35 w 276"/>
              <a:gd name="T37" fmla="*/ 0 h 475"/>
              <a:gd name="T38" fmla="*/ 0 w 276"/>
              <a:gd name="T39" fmla="*/ 36 h 475"/>
              <a:gd name="T40" fmla="*/ 0 w 276"/>
              <a:gd name="T41" fmla="*/ 439 h 475"/>
              <a:gd name="T42" fmla="*/ 35 w 276"/>
              <a:gd name="T43" fmla="*/ 475 h 475"/>
              <a:gd name="T44" fmla="*/ 241 w 276"/>
              <a:gd name="T45" fmla="*/ 475 h 475"/>
              <a:gd name="T46" fmla="*/ 276 w 276"/>
              <a:gd name="T47" fmla="*/ 439 h 475"/>
              <a:gd name="T48" fmla="*/ 276 w 276"/>
              <a:gd name="T49" fmla="*/ 36 h 475"/>
              <a:gd name="T50" fmla="*/ 241 w 276"/>
              <a:gd name="T51" fmla="*/ 0 h 475"/>
              <a:gd name="T52" fmla="*/ 267 w 276"/>
              <a:gd name="T53" fmla="*/ 439 h 475"/>
              <a:gd name="T54" fmla="*/ 241 w 276"/>
              <a:gd name="T55" fmla="*/ 465 h 475"/>
              <a:gd name="T56" fmla="*/ 35 w 276"/>
              <a:gd name="T57" fmla="*/ 465 h 475"/>
              <a:gd name="T58" fmla="*/ 9 w 276"/>
              <a:gd name="T59" fmla="*/ 439 h 475"/>
              <a:gd name="T60" fmla="*/ 9 w 276"/>
              <a:gd name="T61" fmla="*/ 399 h 475"/>
              <a:gd name="T62" fmla="*/ 267 w 276"/>
              <a:gd name="T63" fmla="*/ 399 h 475"/>
              <a:gd name="T64" fmla="*/ 267 w 276"/>
              <a:gd name="T65" fmla="*/ 439 h 475"/>
              <a:gd name="T66" fmla="*/ 267 w 276"/>
              <a:gd name="T67" fmla="*/ 390 h 475"/>
              <a:gd name="T68" fmla="*/ 9 w 276"/>
              <a:gd name="T69" fmla="*/ 390 h 475"/>
              <a:gd name="T70" fmla="*/ 9 w 276"/>
              <a:gd name="T71" fmla="*/ 70 h 475"/>
              <a:gd name="T72" fmla="*/ 267 w 276"/>
              <a:gd name="T73" fmla="*/ 70 h 475"/>
              <a:gd name="T74" fmla="*/ 267 w 276"/>
              <a:gd name="T75" fmla="*/ 390 h 475"/>
              <a:gd name="T76" fmla="*/ 267 w 276"/>
              <a:gd name="T77" fmla="*/ 60 h 475"/>
              <a:gd name="T78" fmla="*/ 9 w 276"/>
              <a:gd name="T79" fmla="*/ 60 h 475"/>
              <a:gd name="T80" fmla="*/ 9 w 276"/>
              <a:gd name="T81" fmla="*/ 36 h 475"/>
              <a:gd name="T82" fmla="*/ 35 w 276"/>
              <a:gd name="T83" fmla="*/ 9 h 475"/>
              <a:gd name="T84" fmla="*/ 241 w 276"/>
              <a:gd name="T85" fmla="*/ 9 h 475"/>
              <a:gd name="T86" fmla="*/ 267 w 276"/>
              <a:gd name="T87" fmla="*/ 36 h 475"/>
              <a:gd name="T88" fmla="*/ 267 w 276"/>
              <a:gd name="T8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475">
                <a:moveTo>
                  <a:pt x="138" y="454"/>
                </a:moveTo>
                <a:cubicBezTo>
                  <a:pt x="149" y="454"/>
                  <a:pt x="159" y="445"/>
                  <a:pt x="159" y="433"/>
                </a:cubicBezTo>
                <a:cubicBezTo>
                  <a:pt x="159" y="422"/>
                  <a:pt x="149" y="413"/>
                  <a:pt x="138" y="413"/>
                </a:cubicBezTo>
                <a:cubicBezTo>
                  <a:pt x="127" y="413"/>
                  <a:pt x="117" y="422"/>
                  <a:pt x="117" y="433"/>
                </a:cubicBezTo>
                <a:cubicBezTo>
                  <a:pt x="117" y="445"/>
                  <a:pt x="127" y="454"/>
                  <a:pt x="138" y="454"/>
                </a:cubicBezTo>
                <a:close/>
                <a:moveTo>
                  <a:pt x="138" y="422"/>
                </a:moveTo>
                <a:cubicBezTo>
                  <a:pt x="144" y="422"/>
                  <a:pt x="149" y="427"/>
                  <a:pt x="149" y="433"/>
                </a:cubicBezTo>
                <a:cubicBezTo>
                  <a:pt x="149" y="440"/>
                  <a:pt x="144" y="445"/>
                  <a:pt x="138" y="445"/>
                </a:cubicBezTo>
                <a:cubicBezTo>
                  <a:pt x="132" y="445"/>
                  <a:pt x="127" y="440"/>
                  <a:pt x="127" y="433"/>
                </a:cubicBezTo>
                <a:cubicBezTo>
                  <a:pt x="127" y="427"/>
                  <a:pt x="132" y="422"/>
                  <a:pt x="138" y="422"/>
                </a:cubicBezTo>
                <a:close/>
                <a:moveTo>
                  <a:pt x="174" y="31"/>
                </a:moveTo>
                <a:cubicBezTo>
                  <a:pt x="102" y="31"/>
                  <a:pt x="102" y="31"/>
                  <a:pt x="102" y="31"/>
                </a:cubicBezTo>
                <a:cubicBezTo>
                  <a:pt x="99" y="31"/>
                  <a:pt x="97" y="33"/>
                  <a:pt x="97" y="35"/>
                </a:cubicBezTo>
                <a:cubicBezTo>
                  <a:pt x="97" y="38"/>
                  <a:pt x="99" y="40"/>
                  <a:pt x="102" y="40"/>
                </a:cubicBezTo>
                <a:cubicBezTo>
                  <a:pt x="174" y="40"/>
                  <a:pt x="174" y="40"/>
                  <a:pt x="174" y="40"/>
                </a:cubicBezTo>
                <a:cubicBezTo>
                  <a:pt x="177" y="40"/>
                  <a:pt x="179" y="38"/>
                  <a:pt x="179" y="35"/>
                </a:cubicBezTo>
                <a:cubicBezTo>
                  <a:pt x="179" y="33"/>
                  <a:pt x="177" y="31"/>
                  <a:pt x="174" y="31"/>
                </a:cubicBezTo>
                <a:close/>
                <a:moveTo>
                  <a:pt x="241" y="0"/>
                </a:moveTo>
                <a:cubicBezTo>
                  <a:pt x="35" y="0"/>
                  <a:pt x="35" y="0"/>
                  <a:pt x="35" y="0"/>
                </a:cubicBezTo>
                <a:cubicBezTo>
                  <a:pt x="16" y="0"/>
                  <a:pt x="0" y="16"/>
                  <a:pt x="0" y="36"/>
                </a:cubicBezTo>
                <a:cubicBezTo>
                  <a:pt x="0" y="439"/>
                  <a:pt x="0" y="439"/>
                  <a:pt x="0" y="439"/>
                </a:cubicBezTo>
                <a:cubicBezTo>
                  <a:pt x="0" y="459"/>
                  <a:pt x="16" y="475"/>
                  <a:pt x="35" y="475"/>
                </a:cubicBezTo>
                <a:cubicBezTo>
                  <a:pt x="241" y="475"/>
                  <a:pt x="241" y="475"/>
                  <a:pt x="241" y="475"/>
                </a:cubicBezTo>
                <a:cubicBezTo>
                  <a:pt x="260" y="475"/>
                  <a:pt x="276" y="459"/>
                  <a:pt x="276" y="439"/>
                </a:cubicBezTo>
                <a:cubicBezTo>
                  <a:pt x="276" y="36"/>
                  <a:pt x="276" y="36"/>
                  <a:pt x="276" y="36"/>
                </a:cubicBezTo>
                <a:cubicBezTo>
                  <a:pt x="276" y="16"/>
                  <a:pt x="260" y="0"/>
                  <a:pt x="241" y="0"/>
                </a:cubicBezTo>
                <a:close/>
                <a:moveTo>
                  <a:pt x="267" y="439"/>
                </a:moveTo>
                <a:cubicBezTo>
                  <a:pt x="267" y="454"/>
                  <a:pt x="255" y="465"/>
                  <a:pt x="241" y="465"/>
                </a:cubicBezTo>
                <a:cubicBezTo>
                  <a:pt x="35" y="465"/>
                  <a:pt x="35" y="465"/>
                  <a:pt x="35" y="465"/>
                </a:cubicBezTo>
                <a:cubicBezTo>
                  <a:pt x="21" y="465"/>
                  <a:pt x="9" y="454"/>
                  <a:pt x="9" y="439"/>
                </a:cubicBezTo>
                <a:cubicBezTo>
                  <a:pt x="9" y="399"/>
                  <a:pt x="9" y="399"/>
                  <a:pt x="9" y="399"/>
                </a:cubicBezTo>
                <a:cubicBezTo>
                  <a:pt x="267" y="399"/>
                  <a:pt x="267" y="399"/>
                  <a:pt x="267" y="399"/>
                </a:cubicBezTo>
                <a:lnTo>
                  <a:pt x="267" y="439"/>
                </a:lnTo>
                <a:close/>
                <a:moveTo>
                  <a:pt x="267" y="390"/>
                </a:moveTo>
                <a:cubicBezTo>
                  <a:pt x="9" y="390"/>
                  <a:pt x="9" y="390"/>
                  <a:pt x="9" y="390"/>
                </a:cubicBezTo>
                <a:cubicBezTo>
                  <a:pt x="9" y="70"/>
                  <a:pt x="9" y="70"/>
                  <a:pt x="9" y="70"/>
                </a:cubicBezTo>
                <a:cubicBezTo>
                  <a:pt x="267" y="70"/>
                  <a:pt x="267" y="70"/>
                  <a:pt x="267" y="70"/>
                </a:cubicBezTo>
                <a:lnTo>
                  <a:pt x="267" y="390"/>
                </a:lnTo>
                <a:close/>
                <a:moveTo>
                  <a:pt x="267" y="60"/>
                </a:moveTo>
                <a:cubicBezTo>
                  <a:pt x="9" y="60"/>
                  <a:pt x="9" y="60"/>
                  <a:pt x="9" y="60"/>
                </a:cubicBezTo>
                <a:cubicBezTo>
                  <a:pt x="9" y="36"/>
                  <a:pt x="9" y="36"/>
                  <a:pt x="9" y="36"/>
                </a:cubicBezTo>
                <a:cubicBezTo>
                  <a:pt x="9" y="21"/>
                  <a:pt x="21" y="9"/>
                  <a:pt x="35" y="9"/>
                </a:cubicBezTo>
                <a:cubicBezTo>
                  <a:pt x="241" y="9"/>
                  <a:pt x="241" y="9"/>
                  <a:pt x="241" y="9"/>
                </a:cubicBezTo>
                <a:cubicBezTo>
                  <a:pt x="255" y="9"/>
                  <a:pt x="267" y="21"/>
                  <a:pt x="267" y="36"/>
                </a:cubicBezTo>
                <a:lnTo>
                  <a:pt x="267" y="60"/>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53" name="Freeform 24"/>
          <p:cNvSpPr>
            <a:spLocks noEditPoints="1"/>
          </p:cNvSpPr>
          <p:nvPr/>
        </p:nvSpPr>
        <p:spPr bwMode="auto">
          <a:xfrm>
            <a:off x="2416181" y="1332597"/>
            <a:ext cx="113034" cy="194863"/>
          </a:xfrm>
          <a:custGeom>
            <a:avLst/>
            <a:gdLst>
              <a:gd name="T0" fmla="*/ 138 w 276"/>
              <a:gd name="T1" fmla="*/ 454 h 475"/>
              <a:gd name="T2" fmla="*/ 159 w 276"/>
              <a:gd name="T3" fmla="*/ 433 h 475"/>
              <a:gd name="T4" fmla="*/ 138 w 276"/>
              <a:gd name="T5" fmla="*/ 413 h 475"/>
              <a:gd name="T6" fmla="*/ 117 w 276"/>
              <a:gd name="T7" fmla="*/ 433 h 475"/>
              <a:gd name="T8" fmla="*/ 138 w 276"/>
              <a:gd name="T9" fmla="*/ 454 h 475"/>
              <a:gd name="T10" fmla="*/ 138 w 276"/>
              <a:gd name="T11" fmla="*/ 422 h 475"/>
              <a:gd name="T12" fmla="*/ 149 w 276"/>
              <a:gd name="T13" fmla="*/ 433 h 475"/>
              <a:gd name="T14" fmla="*/ 138 w 276"/>
              <a:gd name="T15" fmla="*/ 445 h 475"/>
              <a:gd name="T16" fmla="*/ 127 w 276"/>
              <a:gd name="T17" fmla="*/ 433 h 475"/>
              <a:gd name="T18" fmla="*/ 138 w 276"/>
              <a:gd name="T19" fmla="*/ 422 h 475"/>
              <a:gd name="T20" fmla="*/ 174 w 276"/>
              <a:gd name="T21" fmla="*/ 31 h 475"/>
              <a:gd name="T22" fmla="*/ 102 w 276"/>
              <a:gd name="T23" fmla="*/ 31 h 475"/>
              <a:gd name="T24" fmla="*/ 97 w 276"/>
              <a:gd name="T25" fmla="*/ 35 h 475"/>
              <a:gd name="T26" fmla="*/ 102 w 276"/>
              <a:gd name="T27" fmla="*/ 40 h 475"/>
              <a:gd name="T28" fmla="*/ 174 w 276"/>
              <a:gd name="T29" fmla="*/ 40 h 475"/>
              <a:gd name="T30" fmla="*/ 179 w 276"/>
              <a:gd name="T31" fmla="*/ 35 h 475"/>
              <a:gd name="T32" fmla="*/ 174 w 276"/>
              <a:gd name="T33" fmla="*/ 31 h 475"/>
              <a:gd name="T34" fmla="*/ 241 w 276"/>
              <a:gd name="T35" fmla="*/ 0 h 475"/>
              <a:gd name="T36" fmla="*/ 35 w 276"/>
              <a:gd name="T37" fmla="*/ 0 h 475"/>
              <a:gd name="T38" fmla="*/ 0 w 276"/>
              <a:gd name="T39" fmla="*/ 36 h 475"/>
              <a:gd name="T40" fmla="*/ 0 w 276"/>
              <a:gd name="T41" fmla="*/ 439 h 475"/>
              <a:gd name="T42" fmla="*/ 35 w 276"/>
              <a:gd name="T43" fmla="*/ 475 h 475"/>
              <a:gd name="T44" fmla="*/ 241 w 276"/>
              <a:gd name="T45" fmla="*/ 475 h 475"/>
              <a:gd name="T46" fmla="*/ 276 w 276"/>
              <a:gd name="T47" fmla="*/ 439 h 475"/>
              <a:gd name="T48" fmla="*/ 276 w 276"/>
              <a:gd name="T49" fmla="*/ 36 h 475"/>
              <a:gd name="T50" fmla="*/ 241 w 276"/>
              <a:gd name="T51" fmla="*/ 0 h 475"/>
              <a:gd name="T52" fmla="*/ 267 w 276"/>
              <a:gd name="T53" fmla="*/ 439 h 475"/>
              <a:gd name="T54" fmla="*/ 241 w 276"/>
              <a:gd name="T55" fmla="*/ 465 h 475"/>
              <a:gd name="T56" fmla="*/ 35 w 276"/>
              <a:gd name="T57" fmla="*/ 465 h 475"/>
              <a:gd name="T58" fmla="*/ 9 w 276"/>
              <a:gd name="T59" fmla="*/ 439 h 475"/>
              <a:gd name="T60" fmla="*/ 9 w 276"/>
              <a:gd name="T61" fmla="*/ 399 h 475"/>
              <a:gd name="T62" fmla="*/ 267 w 276"/>
              <a:gd name="T63" fmla="*/ 399 h 475"/>
              <a:gd name="T64" fmla="*/ 267 w 276"/>
              <a:gd name="T65" fmla="*/ 439 h 475"/>
              <a:gd name="T66" fmla="*/ 267 w 276"/>
              <a:gd name="T67" fmla="*/ 390 h 475"/>
              <a:gd name="T68" fmla="*/ 9 w 276"/>
              <a:gd name="T69" fmla="*/ 390 h 475"/>
              <a:gd name="T70" fmla="*/ 9 w 276"/>
              <a:gd name="T71" fmla="*/ 70 h 475"/>
              <a:gd name="T72" fmla="*/ 267 w 276"/>
              <a:gd name="T73" fmla="*/ 70 h 475"/>
              <a:gd name="T74" fmla="*/ 267 w 276"/>
              <a:gd name="T75" fmla="*/ 390 h 475"/>
              <a:gd name="T76" fmla="*/ 267 w 276"/>
              <a:gd name="T77" fmla="*/ 60 h 475"/>
              <a:gd name="T78" fmla="*/ 9 w 276"/>
              <a:gd name="T79" fmla="*/ 60 h 475"/>
              <a:gd name="T80" fmla="*/ 9 w 276"/>
              <a:gd name="T81" fmla="*/ 36 h 475"/>
              <a:gd name="T82" fmla="*/ 35 w 276"/>
              <a:gd name="T83" fmla="*/ 9 h 475"/>
              <a:gd name="T84" fmla="*/ 241 w 276"/>
              <a:gd name="T85" fmla="*/ 9 h 475"/>
              <a:gd name="T86" fmla="*/ 267 w 276"/>
              <a:gd name="T87" fmla="*/ 36 h 475"/>
              <a:gd name="T88" fmla="*/ 267 w 276"/>
              <a:gd name="T89" fmla="*/ 6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6" h="475">
                <a:moveTo>
                  <a:pt x="138" y="454"/>
                </a:moveTo>
                <a:cubicBezTo>
                  <a:pt x="149" y="454"/>
                  <a:pt x="159" y="445"/>
                  <a:pt x="159" y="433"/>
                </a:cubicBezTo>
                <a:cubicBezTo>
                  <a:pt x="159" y="422"/>
                  <a:pt x="149" y="413"/>
                  <a:pt x="138" y="413"/>
                </a:cubicBezTo>
                <a:cubicBezTo>
                  <a:pt x="127" y="413"/>
                  <a:pt x="117" y="422"/>
                  <a:pt x="117" y="433"/>
                </a:cubicBezTo>
                <a:cubicBezTo>
                  <a:pt x="117" y="445"/>
                  <a:pt x="127" y="454"/>
                  <a:pt x="138" y="454"/>
                </a:cubicBezTo>
                <a:close/>
                <a:moveTo>
                  <a:pt x="138" y="422"/>
                </a:moveTo>
                <a:cubicBezTo>
                  <a:pt x="144" y="422"/>
                  <a:pt x="149" y="427"/>
                  <a:pt x="149" y="433"/>
                </a:cubicBezTo>
                <a:cubicBezTo>
                  <a:pt x="149" y="440"/>
                  <a:pt x="144" y="445"/>
                  <a:pt x="138" y="445"/>
                </a:cubicBezTo>
                <a:cubicBezTo>
                  <a:pt x="132" y="445"/>
                  <a:pt x="127" y="440"/>
                  <a:pt x="127" y="433"/>
                </a:cubicBezTo>
                <a:cubicBezTo>
                  <a:pt x="127" y="427"/>
                  <a:pt x="132" y="422"/>
                  <a:pt x="138" y="422"/>
                </a:cubicBezTo>
                <a:close/>
                <a:moveTo>
                  <a:pt x="174" y="31"/>
                </a:moveTo>
                <a:cubicBezTo>
                  <a:pt x="102" y="31"/>
                  <a:pt x="102" y="31"/>
                  <a:pt x="102" y="31"/>
                </a:cubicBezTo>
                <a:cubicBezTo>
                  <a:pt x="99" y="31"/>
                  <a:pt x="97" y="33"/>
                  <a:pt x="97" y="35"/>
                </a:cubicBezTo>
                <a:cubicBezTo>
                  <a:pt x="97" y="38"/>
                  <a:pt x="99" y="40"/>
                  <a:pt x="102" y="40"/>
                </a:cubicBezTo>
                <a:cubicBezTo>
                  <a:pt x="174" y="40"/>
                  <a:pt x="174" y="40"/>
                  <a:pt x="174" y="40"/>
                </a:cubicBezTo>
                <a:cubicBezTo>
                  <a:pt x="177" y="40"/>
                  <a:pt x="179" y="38"/>
                  <a:pt x="179" y="35"/>
                </a:cubicBezTo>
                <a:cubicBezTo>
                  <a:pt x="179" y="33"/>
                  <a:pt x="177" y="31"/>
                  <a:pt x="174" y="31"/>
                </a:cubicBezTo>
                <a:close/>
                <a:moveTo>
                  <a:pt x="241" y="0"/>
                </a:moveTo>
                <a:cubicBezTo>
                  <a:pt x="35" y="0"/>
                  <a:pt x="35" y="0"/>
                  <a:pt x="35" y="0"/>
                </a:cubicBezTo>
                <a:cubicBezTo>
                  <a:pt x="16" y="0"/>
                  <a:pt x="0" y="16"/>
                  <a:pt x="0" y="36"/>
                </a:cubicBezTo>
                <a:cubicBezTo>
                  <a:pt x="0" y="439"/>
                  <a:pt x="0" y="439"/>
                  <a:pt x="0" y="439"/>
                </a:cubicBezTo>
                <a:cubicBezTo>
                  <a:pt x="0" y="459"/>
                  <a:pt x="16" y="475"/>
                  <a:pt x="35" y="475"/>
                </a:cubicBezTo>
                <a:cubicBezTo>
                  <a:pt x="241" y="475"/>
                  <a:pt x="241" y="475"/>
                  <a:pt x="241" y="475"/>
                </a:cubicBezTo>
                <a:cubicBezTo>
                  <a:pt x="260" y="475"/>
                  <a:pt x="276" y="459"/>
                  <a:pt x="276" y="439"/>
                </a:cubicBezTo>
                <a:cubicBezTo>
                  <a:pt x="276" y="36"/>
                  <a:pt x="276" y="36"/>
                  <a:pt x="276" y="36"/>
                </a:cubicBezTo>
                <a:cubicBezTo>
                  <a:pt x="276" y="16"/>
                  <a:pt x="260" y="0"/>
                  <a:pt x="241" y="0"/>
                </a:cubicBezTo>
                <a:close/>
                <a:moveTo>
                  <a:pt x="267" y="439"/>
                </a:moveTo>
                <a:cubicBezTo>
                  <a:pt x="267" y="454"/>
                  <a:pt x="255" y="465"/>
                  <a:pt x="241" y="465"/>
                </a:cubicBezTo>
                <a:cubicBezTo>
                  <a:pt x="35" y="465"/>
                  <a:pt x="35" y="465"/>
                  <a:pt x="35" y="465"/>
                </a:cubicBezTo>
                <a:cubicBezTo>
                  <a:pt x="21" y="465"/>
                  <a:pt x="9" y="454"/>
                  <a:pt x="9" y="439"/>
                </a:cubicBezTo>
                <a:cubicBezTo>
                  <a:pt x="9" y="399"/>
                  <a:pt x="9" y="399"/>
                  <a:pt x="9" y="399"/>
                </a:cubicBezTo>
                <a:cubicBezTo>
                  <a:pt x="267" y="399"/>
                  <a:pt x="267" y="399"/>
                  <a:pt x="267" y="399"/>
                </a:cubicBezTo>
                <a:lnTo>
                  <a:pt x="267" y="439"/>
                </a:lnTo>
                <a:close/>
                <a:moveTo>
                  <a:pt x="267" y="390"/>
                </a:moveTo>
                <a:cubicBezTo>
                  <a:pt x="9" y="390"/>
                  <a:pt x="9" y="390"/>
                  <a:pt x="9" y="390"/>
                </a:cubicBezTo>
                <a:cubicBezTo>
                  <a:pt x="9" y="70"/>
                  <a:pt x="9" y="70"/>
                  <a:pt x="9" y="70"/>
                </a:cubicBezTo>
                <a:cubicBezTo>
                  <a:pt x="267" y="70"/>
                  <a:pt x="267" y="70"/>
                  <a:pt x="267" y="70"/>
                </a:cubicBezTo>
                <a:lnTo>
                  <a:pt x="267" y="390"/>
                </a:lnTo>
                <a:close/>
                <a:moveTo>
                  <a:pt x="267" y="60"/>
                </a:moveTo>
                <a:cubicBezTo>
                  <a:pt x="9" y="60"/>
                  <a:pt x="9" y="60"/>
                  <a:pt x="9" y="60"/>
                </a:cubicBezTo>
                <a:cubicBezTo>
                  <a:pt x="9" y="36"/>
                  <a:pt x="9" y="36"/>
                  <a:pt x="9" y="36"/>
                </a:cubicBezTo>
                <a:cubicBezTo>
                  <a:pt x="9" y="21"/>
                  <a:pt x="21" y="9"/>
                  <a:pt x="35" y="9"/>
                </a:cubicBezTo>
                <a:cubicBezTo>
                  <a:pt x="241" y="9"/>
                  <a:pt x="241" y="9"/>
                  <a:pt x="241" y="9"/>
                </a:cubicBezTo>
                <a:cubicBezTo>
                  <a:pt x="255" y="9"/>
                  <a:pt x="267" y="21"/>
                  <a:pt x="267" y="36"/>
                </a:cubicBezTo>
                <a:lnTo>
                  <a:pt x="267" y="60"/>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54" name="Title 1"/>
          <p:cNvSpPr txBox="1">
            <a:spLocks/>
          </p:cNvSpPr>
          <p:nvPr/>
        </p:nvSpPr>
        <p:spPr>
          <a:xfrm>
            <a:off x="2038672" y="3390263"/>
            <a:ext cx="6714656" cy="1481631"/>
          </a:xfrm>
          <a:prstGeom prst="rect">
            <a:avLst/>
          </a:prstGeom>
        </p:spPr>
        <p:txBody>
          <a:bodyPr vert="horz" lIns="0" tIns="0" rIns="0" bIns="0" rtlCol="0" anchor="ctr">
            <a:norm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Raleway"/>
                <a:ea typeface="+mj-ea"/>
                <a:cs typeface="Raleway"/>
              </a:rPr>
              <a:t>Businesses liquidate billions of dollars of equipment every year. Selling it to the right buyer, at the right price, in the right market can be the difference between recovering book value or impairing the assets.  </a:t>
            </a:r>
            <a:endParaRPr kumimoji="0" lang="en-US" sz="1333" b="0" i="0" u="none" strike="noStrike" kern="1200" cap="none" spc="0" normalizeH="0" baseline="0" noProof="0" dirty="0">
              <a:ln>
                <a:noFill/>
              </a:ln>
              <a:solidFill>
                <a:schemeClr val="tx1"/>
              </a:solidFill>
              <a:effectLst/>
              <a:uLnTx/>
              <a:uFillTx/>
              <a:latin typeface="Raleway"/>
              <a:ea typeface="+mj-ea"/>
              <a:cs typeface="Raleway"/>
            </a:endParaRPr>
          </a:p>
        </p:txBody>
      </p:sp>
    </p:spTree>
    <p:extLst>
      <p:ext uri="{BB962C8B-B14F-4D97-AF65-F5344CB8AC3E}">
        <p14:creationId xmlns:p14="http://schemas.microsoft.com/office/powerpoint/2010/main" val="3011535680"/>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p:cNvCxnSpPr>
            <a:stCxn id="72" idx="3"/>
          </p:cNvCxnSpPr>
          <p:nvPr/>
        </p:nvCxnSpPr>
        <p:spPr>
          <a:xfrm flipH="1">
            <a:off x="2490068" y="1834436"/>
            <a:ext cx="3737223" cy="2130549"/>
          </a:xfrm>
          <a:prstGeom prst="line">
            <a:avLst/>
          </a:prstGeom>
          <a:ln w="31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05291" y="84074"/>
            <a:ext cx="7772400" cy="613171"/>
          </a:xfrm>
        </p:spPr>
        <p:txBody>
          <a:bodyPr>
            <a:normAutofit/>
          </a:bodyPr>
          <a:lstStyle/>
          <a:p>
            <a:r>
              <a:rPr lang="en-US" sz="2400" dirty="0" smtClean="0"/>
              <a:t>Who We Are</a:t>
            </a:r>
            <a:endParaRPr lang="en-US" sz="2400" dirty="0"/>
          </a:p>
        </p:txBody>
      </p:sp>
      <p:cxnSp>
        <p:nvCxnSpPr>
          <p:cNvPr id="74" name="Straight Connector 73"/>
          <p:cNvCxnSpPr>
            <a:endCxn id="86" idx="5"/>
          </p:cNvCxnSpPr>
          <p:nvPr/>
        </p:nvCxnSpPr>
        <p:spPr>
          <a:xfrm flipH="1" flipV="1">
            <a:off x="2883884" y="1776370"/>
            <a:ext cx="3229123" cy="2115317"/>
          </a:xfrm>
          <a:prstGeom prst="line">
            <a:avLst/>
          </a:prstGeom>
          <a:ln w="31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9" idx="0"/>
            <a:endCxn id="36" idx="4"/>
          </p:cNvCxnSpPr>
          <p:nvPr/>
        </p:nvCxnSpPr>
        <p:spPr>
          <a:xfrm flipV="1">
            <a:off x="4625044" y="1044306"/>
            <a:ext cx="3495" cy="3216101"/>
          </a:xfrm>
          <a:prstGeom prst="line">
            <a:avLst/>
          </a:prstGeom>
          <a:ln w="31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735939" y="3775783"/>
            <a:ext cx="901545" cy="869642"/>
            <a:chOff x="5060504" y="3878316"/>
            <a:chExt cx="632219" cy="632219"/>
          </a:xfrm>
        </p:grpSpPr>
        <p:sp>
          <p:nvSpPr>
            <p:cNvPr id="67" name="Oval 78"/>
            <p:cNvSpPr>
              <a:spLocks noChangeArrowheads="1"/>
            </p:cNvSpPr>
            <p:nvPr/>
          </p:nvSpPr>
          <p:spPr bwMode="auto">
            <a:xfrm>
              <a:off x="5060504" y="3878316"/>
              <a:ext cx="632219" cy="632219"/>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68" name="Freeform 149"/>
            <p:cNvSpPr>
              <a:spLocks noEditPoints="1"/>
            </p:cNvSpPr>
            <p:nvPr/>
          </p:nvSpPr>
          <p:spPr bwMode="auto">
            <a:xfrm>
              <a:off x="5225723" y="4008041"/>
              <a:ext cx="277627" cy="338468"/>
            </a:xfrm>
            <a:custGeom>
              <a:avLst/>
              <a:gdLst>
                <a:gd name="T0" fmla="*/ 463 w 467"/>
                <a:gd name="T1" fmla="*/ 291 h 569"/>
                <a:gd name="T2" fmla="*/ 452 w 467"/>
                <a:gd name="T3" fmla="*/ 291 h 569"/>
                <a:gd name="T4" fmla="*/ 359 w 467"/>
                <a:gd name="T5" fmla="*/ 291 h 569"/>
                <a:gd name="T6" fmla="*/ 348 w 467"/>
                <a:gd name="T7" fmla="*/ 291 h 569"/>
                <a:gd name="T8" fmla="*/ 394 w 467"/>
                <a:gd name="T9" fmla="*/ 233 h 569"/>
                <a:gd name="T10" fmla="*/ 348 w 467"/>
                <a:gd name="T11" fmla="*/ 176 h 569"/>
                <a:gd name="T12" fmla="*/ 406 w 467"/>
                <a:gd name="T13" fmla="*/ 222 h 569"/>
                <a:gd name="T14" fmla="*/ 463 w 467"/>
                <a:gd name="T15" fmla="*/ 176 h 569"/>
                <a:gd name="T16" fmla="*/ 417 w 467"/>
                <a:gd name="T17" fmla="*/ 233 h 569"/>
                <a:gd name="T18" fmla="*/ 340 w 467"/>
                <a:gd name="T19" fmla="*/ 3 h 569"/>
                <a:gd name="T20" fmla="*/ 282 w 467"/>
                <a:gd name="T21" fmla="*/ 50 h 569"/>
                <a:gd name="T22" fmla="*/ 224 w 467"/>
                <a:gd name="T23" fmla="*/ 3 h 569"/>
                <a:gd name="T24" fmla="*/ 271 w 467"/>
                <a:gd name="T25" fmla="*/ 61 h 569"/>
                <a:gd name="T26" fmla="*/ 224 w 467"/>
                <a:gd name="T27" fmla="*/ 119 h 569"/>
                <a:gd name="T28" fmla="*/ 236 w 467"/>
                <a:gd name="T29" fmla="*/ 119 h 569"/>
                <a:gd name="T30" fmla="*/ 328 w 467"/>
                <a:gd name="T31" fmla="*/ 119 h 569"/>
                <a:gd name="T32" fmla="*/ 340 w 467"/>
                <a:gd name="T33" fmla="*/ 119 h 569"/>
                <a:gd name="T34" fmla="*/ 293 w 467"/>
                <a:gd name="T35" fmla="*/ 61 h 569"/>
                <a:gd name="T36" fmla="*/ 340 w 467"/>
                <a:gd name="T37" fmla="*/ 3 h 569"/>
                <a:gd name="T38" fmla="*/ 108 w 467"/>
                <a:gd name="T39" fmla="*/ 348 h 569"/>
                <a:gd name="T40" fmla="*/ 15 w 467"/>
                <a:gd name="T41" fmla="*/ 348 h 569"/>
                <a:gd name="T42" fmla="*/ 3 w 467"/>
                <a:gd name="T43" fmla="*/ 359 h 569"/>
                <a:gd name="T44" fmla="*/ 3 w 467"/>
                <a:gd name="T45" fmla="*/ 452 h 569"/>
                <a:gd name="T46" fmla="*/ 9 w 467"/>
                <a:gd name="T47" fmla="*/ 466 h 569"/>
                <a:gd name="T48" fmla="*/ 61 w 467"/>
                <a:gd name="T49" fmla="*/ 417 h 569"/>
                <a:gd name="T50" fmla="*/ 113 w 467"/>
                <a:gd name="T51" fmla="*/ 466 h 569"/>
                <a:gd name="T52" fmla="*/ 119 w 467"/>
                <a:gd name="T53" fmla="*/ 452 h 569"/>
                <a:gd name="T54" fmla="*/ 119 w 467"/>
                <a:gd name="T55" fmla="*/ 359 h 569"/>
                <a:gd name="T56" fmla="*/ 332 w 467"/>
                <a:gd name="T57" fmla="*/ 509 h 569"/>
                <a:gd name="T58" fmla="*/ 212 w 467"/>
                <a:gd name="T59" fmla="*/ 509 h 569"/>
                <a:gd name="T60" fmla="*/ 264 w 467"/>
                <a:gd name="T61" fmla="*/ 374 h 569"/>
                <a:gd name="T62" fmla="*/ 42 w 467"/>
                <a:gd name="T63" fmla="*/ 254 h 569"/>
                <a:gd name="T64" fmla="*/ 26 w 467"/>
                <a:gd name="T65" fmla="*/ 254 h 569"/>
                <a:gd name="T66" fmla="*/ 26 w 467"/>
                <a:gd name="T67" fmla="*/ 131 h 569"/>
                <a:gd name="T68" fmla="*/ 27 w 467"/>
                <a:gd name="T69" fmla="*/ 130 h 569"/>
                <a:gd name="T70" fmla="*/ 28 w 467"/>
                <a:gd name="T71" fmla="*/ 128 h 569"/>
                <a:gd name="T72" fmla="*/ 30 w 467"/>
                <a:gd name="T73" fmla="*/ 126 h 569"/>
                <a:gd name="T74" fmla="*/ 32 w 467"/>
                <a:gd name="T75" fmla="*/ 125 h 569"/>
                <a:gd name="T76" fmla="*/ 34 w 467"/>
                <a:gd name="T77" fmla="*/ 125 h 569"/>
                <a:gd name="T78" fmla="*/ 34 w 467"/>
                <a:gd name="T79" fmla="*/ 125 h 569"/>
                <a:gd name="T80" fmla="*/ 34 w 467"/>
                <a:gd name="T81" fmla="*/ 125 h 569"/>
                <a:gd name="T82" fmla="*/ 163 w 467"/>
                <a:gd name="T83" fmla="*/ 133 h 569"/>
                <a:gd name="T84" fmla="*/ 53 w 467"/>
                <a:gd name="T85" fmla="*/ 141 h 569"/>
                <a:gd name="T86" fmla="*/ 280 w 467"/>
                <a:gd name="T87" fmla="*/ 371 h 569"/>
                <a:gd name="T88" fmla="*/ 332 w 467"/>
                <a:gd name="T89" fmla="*/ 509 h 569"/>
                <a:gd name="T90" fmla="*/ 272 w 467"/>
                <a:gd name="T91" fmla="*/ 466 h 569"/>
                <a:gd name="T92" fmla="*/ 272 w 467"/>
                <a:gd name="T93" fmla="*/ 55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569">
                  <a:moveTo>
                    <a:pt x="463" y="280"/>
                  </a:moveTo>
                  <a:cubicBezTo>
                    <a:pt x="467" y="283"/>
                    <a:pt x="467" y="288"/>
                    <a:pt x="463" y="291"/>
                  </a:cubicBezTo>
                  <a:cubicBezTo>
                    <a:pt x="462" y="293"/>
                    <a:pt x="460" y="294"/>
                    <a:pt x="458" y="294"/>
                  </a:cubicBezTo>
                  <a:cubicBezTo>
                    <a:pt x="456" y="294"/>
                    <a:pt x="454" y="293"/>
                    <a:pt x="452" y="291"/>
                  </a:cubicBezTo>
                  <a:cubicBezTo>
                    <a:pt x="406" y="245"/>
                    <a:pt x="406" y="245"/>
                    <a:pt x="406" y="245"/>
                  </a:cubicBezTo>
                  <a:cubicBezTo>
                    <a:pt x="359" y="291"/>
                    <a:pt x="359" y="291"/>
                    <a:pt x="359" y="291"/>
                  </a:cubicBezTo>
                  <a:cubicBezTo>
                    <a:pt x="358" y="293"/>
                    <a:pt x="356" y="294"/>
                    <a:pt x="354" y="294"/>
                  </a:cubicBezTo>
                  <a:cubicBezTo>
                    <a:pt x="352" y="294"/>
                    <a:pt x="349" y="293"/>
                    <a:pt x="348" y="291"/>
                  </a:cubicBezTo>
                  <a:cubicBezTo>
                    <a:pt x="345" y="288"/>
                    <a:pt x="345" y="283"/>
                    <a:pt x="348" y="280"/>
                  </a:cubicBezTo>
                  <a:cubicBezTo>
                    <a:pt x="394" y="233"/>
                    <a:pt x="394" y="233"/>
                    <a:pt x="394" y="233"/>
                  </a:cubicBezTo>
                  <a:cubicBezTo>
                    <a:pt x="348" y="187"/>
                    <a:pt x="348" y="187"/>
                    <a:pt x="348" y="187"/>
                  </a:cubicBezTo>
                  <a:cubicBezTo>
                    <a:pt x="345" y="184"/>
                    <a:pt x="345" y="179"/>
                    <a:pt x="348" y="176"/>
                  </a:cubicBezTo>
                  <a:cubicBezTo>
                    <a:pt x="351" y="173"/>
                    <a:pt x="356" y="173"/>
                    <a:pt x="359" y="176"/>
                  </a:cubicBezTo>
                  <a:cubicBezTo>
                    <a:pt x="406" y="222"/>
                    <a:pt x="406" y="222"/>
                    <a:pt x="406" y="222"/>
                  </a:cubicBezTo>
                  <a:cubicBezTo>
                    <a:pt x="452" y="176"/>
                    <a:pt x="452" y="176"/>
                    <a:pt x="452" y="176"/>
                  </a:cubicBezTo>
                  <a:cubicBezTo>
                    <a:pt x="455" y="173"/>
                    <a:pt x="460" y="173"/>
                    <a:pt x="463" y="176"/>
                  </a:cubicBezTo>
                  <a:cubicBezTo>
                    <a:pt x="467" y="179"/>
                    <a:pt x="467" y="184"/>
                    <a:pt x="463" y="187"/>
                  </a:cubicBezTo>
                  <a:cubicBezTo>
                    <a:pt x="417" y="233"/>
                    <a:pt x="417" y="233"/>
                    <a:pt x="417" y="233"/>
                  </a:cubicBezTo>
                  <a:lnTo>
                    <a:pt x="463" y="280"/>
                  </a:lnTo>
                  <a:close/>
                  <a:moveTo>
                    <a:pt x="340" y="3"/>
                  </a:moveTo>
                  <a:cubicBezTo>
                    <a:pt x="337" y="0"/>
                    <a:pt x="332" y="0"/>
                    <a:pt x="328" y="3"/>
                  </a:cubicBezTo>
                  <a:cubicBezTo>
                    <a:pt x="282" y="50"/>
                    <a:pt x="282" y="50"/>
                    <a:pt x="282" y="50"/>
                  </a:cubicBezTo>
                  <a:cubicBezTo>
                    <a:pt x="236" y="3"/>
                    <a:pt x="236" y="3"/>
                    <a:pt x="236" y="3"/>
                  </a:cubicBezTo>
                  <a:cubicBezTo>
                    <a:pt x="232" y="0"/>
                    <a:pt x="227" y="0"/>
                    <a:pt x="224" y="3"/>
                  </a:cubicBezTo>
                  <a:cubicBezTo>
                    <a:pt x="221" y="6"/>
                    <a:pt x="221" y="12"/>
                    <a:pt x="224" y="15"/>
                  </a:cubicBezTo>
                  <a:cubicBezTo>
                    <a:pt x="271" y="61"/>
                    <a:pt x="271" y="61"/>
                    <a:pt x="271" y="61"/>
                  </a:cubicBezTo>
                  <a:cubicBezTo>
                    <a:pt x="224" y="108"/>
                    <a:pt x="224" y="108"/>
                    <a:pt x="224" y="108"/>
                  </a:cubicBezTo>
                  <a:cubicBezTo>
                    <a:pt x="221" y="111"/>
                    <a:pt x="221" y="116"/>
                    <a:pt x="224" y="119"/>
                  </a:cubicBezTo>
                  <a:cubicBezTo>
                    <a:pt x="226" y="120"/>
                    <a:pt x="228" y="121"/>
                    <a:pt x="230" y="121"/>
                  </a:cubicBezTo>
                  <a:cubicBezTo>
                    <a:pt x="232" y="121"/>
                    <a:pt x="234" y="120"/>
                    <a:pt x="236" y="119"/>
                  </a:cubicBezTo>
                  <a:cubicBezTo>
                    <a:pt x="282" y="72"/>
                    <a:pt x="282" y="72"/>
                    <a:pt x="282" y="72"/>
                  </a:cubicBezTo>
                  <a:cubicBezTo>
                    <a:pt x="328" y="119"/>
                    <a:pt x="328" y="119"/>
                    <a:pt x="328" y="119"/>
                  </a:cubicBezTo>
                  <a:cubicBezTo>
                    <a:pt x="330" y="120"/>
                    <a:pt x="332" y="121"/>
                    <a:pt x="334" y="121"/>
                  </a:cubicBezTo>
                  <a:cubicBezTo>
                    <a:pt x="336" y="121"/>
                    <a:pt x="338" y="120"/>
                    <a:pt x="340" y="119"/>
                  </a:cubicBezTo>
                  <a:cubicBezTo>
                    <a:pt x="343" y="116"/>
                    <a:pt x="343" y="111"/>
                    <a:pt x="340" y="108"/>
                  </a:cubicBezTo>
                  <a:cubicBezTo>
                    <a:pt x="293" y="61"/>
                    <a:pt x="293" y="61"/>
                    <a:pt x="293" y="61"/>
                  </a:cubicBezTo>
                  <a:cubicBezTo>
                    <a:pt x="340" y="15"/>
                    <a:pt x="340" y="15"/>
                    <a:pt x="340" y="15"/>
                  </a:cubicBezTo>
                  <a:cubicBezTo>
                    <a:pt x="343" y="12"/>
                    <a:pt x="343" y="6"/>
                    <a:pt x="340" y="3"/>
                  </a:cubicBezTo>
                  <a:close/>
                  <a:moveTo>
                    <a:pt x="119" y="348"/>
                  </a:moveTo>
                  <a:cubicBezTo>
                    <a:pt x="116" y="345"/>
                    <a:pt x="111" y="345"/>
                    <a:pt x="108" y="348"/>
                  </a:cubicBezTo>
                  <a:cubicBezTo>
                    <a:pt x="61" y="394"/>
                    <a:pt x="61" y="394"/>
                    <a:pt x="61" y="394"/>
                  </a:cubicBezTo>
                  <a:cubicBezTo>
                    <a:pt x="15" y="348"/>
                    <a:pt x="15" y="348"/>
                    <a:pt x="15" y="348"/>
                  </a:cubicBezTo>
                  <a:cubicBezTo>
                    <a:pt x="11" y="345"/>
                    <a:pt x="6" y="345"/>
                    <a:pt x="3" y="348"/>
                  </a:cubicBezTo>
                  <a:cubicBezTo>
                    <a:pt x="0" y="351"/>
                    <a:pt x="0" y="356"/>
                    <a:pt x="3" y="359"/>
                  </a:cubicBezTo>
                  <a:cubicBezTo>
                    <a:pt x="50" y="406"/>
                    <a:pt x="50" y="406"/>
                    <a:pt x="50" y="406"/>
                  </a:cubicBezTo>
                  <a:cubicBezTo>
                    <a:pt x="3" y="452"/>
                    <a:pt x="3" y="452"/>
                    <a:pt x="3" y="452"/>
                  </a:cubicBezTo>
                  <a:cubicBezTo>
                    <a:pt x="0" y="455"/>
                    <a:pt x="0" y="460"/>
                    <a:pt x="3" y="463"/>
                  </a:cubicBezTo>
                  <a:cubicBezTo>
                    <a:pt x="5" y="465"/>
                    <a:pt x="7" y="466"/>
                    <a:pt x="9" y="466"/>
                  </a:cubicBezTo>
                  <a:cubicBezTo>
                    <a:pt x="11" y="466"/>
                    <a:pt x="13" y="465"/>
                    <a:pt x="15" y="463"/>
                  </a:cubicBezTo>
                  <a:cubicBezTo>
                    <a:pt x="61" y="417"/>
                    <a:pt x="61" y="417"/>
                    <a:pt x="61" y="417"/>
                  </a:cubicBezTo>
                  <a:cubicBezTo>
                    <a:pt x="108" y="463"/>
                    <a:pt x="108" y="463"/>
                    <a:pt x="108" y="463"/>
                  </a:cubicBezTo>
                  <a:cubicBezTo>
                    <a:pt x="109" y="465"/>
                    <a:pt x="111" y="466"/>
                    <a:pt x="113" y="466"/>
                  </a:cubicBezTo>
                  <a:cubicBezTo>
                    <a:pt x="115" y="466"/>
                    <a:pt x="117" y="465"/>
                    <a:pt x="119" y="463"/>
                  </a:cubicBezTo>
                  <a:cubicBezTo>
                    <a:pt x="122" y="460"/>
                    <a:pt x="122" y="455"/>
                    <a:pt x="119" y="452"/>
                  </a:cubicBezTo>
                  <a:cubicBezTo>
                    <a:pt x="72" y="406"/>
                    <a:pt x="72" y="406"/>
                    <a:pt x="72" y="406"/>
                  </a:cubicBezTo>
                  <a:cubicBezTo>
                    <a:pt x="119" y="359"/>
                    <a:pt x="119" y="359"/>
                    <a:pt x="119" y="359"/>
                  </a:cubicBezTo>
                  <a:cubicBezTo>
                    <a:pt x="122" y="356"/>
                    <a:pt x="122" y="351"/>
                    <a:pt x="119" y="348"/>
                  </a:cubicBezTo>
                  <a:close/>
                  <a:moveTo>
                    <a:pt x="332" y="509"/>
                  </a:moveTo>
                  <a:cubicBezTo>
                    <a:pt x="332" y="542"/>
                    <a:pt x="305" y="569"/>
                    <a:pt x="272" y="569"/>
                  </a:cubicBezTo>
                  <a:cubicBezTo>
                    <a:pt x="239" y="569"/>
                    <a:pt x="212" y="542"/>
                    <a:pt x="212" y="509"/>
                  </a:cubicBezTo>
                  <a:cubicBezTo>
                    <a:pt x="212" y="479"/>
                    <a:pt x="235" y="454"/>
                    <a:pt x="264" y="450"/>
                  </a:cubicBezTo>
                  <a:cubicBezTo>
                    <a:pt x="264" y="374"/>
                    <a:pt x="264" y="374"/>
                    <a:pt x="264" y="374"/>
                  </a:cubicBezTo>
                  <a:cubicBezTo>
                    <a:pt x="42" y="152"/>
                    <a:pt x="42" y="152"/>
                    <a:pt x="42" y="152"/>
                  </a:cubicBezTo>
                  <a:cubicBezTo>
                    <a:pt x="42" y="254"/>
                    <a:pt x="42" y="254"/>
                    <a:pt x="42" y="254"/>
                  </a:cubicBezTo>
                  <a:cubicBezTo>
                    <a:pt x="42" y="258"/>
                    <a:pt x="39" y="262"/>
                    <a:pt x="34" y="262"/>
                  </a:cubicBezTo>
                  <a:cubicBezTo>
                    <a:pt x="30" y="262"/>
                    <a:pt x="26" y="258"/>
                    <a:pt x="26" y="254"/>
                  </a:cubicBezTo>
                  <a:cubicBezTo>
                    <a:pt x="26" y="133"/>
                    <a:pt x="26" y="133"/>
                    <a:pt x="26" y="133"/>
                  </a:cubicBezTo>
                  <a:cubicBezTo>
                    <a:pt x="26" y="132"/>
                    <a:pt x="26" y="132"/>
                    <a:pt x="26" y="131"/>
                  </a:cubicBezTo>
                  <a:cubicBezTo>
                    <a:pt x="26" y="131"/>
                    <a:pt x="26" y="131"/>
                    <a:pt x="27" y="131"/>
                  </a:cubicBezTo>
                  <a:cubicBezTo>
                    <a:pt x="27" y="130"/>
                    <a:pt x="27" y="130"/>
                    <a:pt x="27" y="130"/>
                  </a:cubicBezTo>
                  <a:cubicBezTo>
                    <a:pt x="27" y="130"/>
                    <a:pt x="27" y="129"/>
                    <a:pt x="27" y="129"/>
                  </a:cubicBezTo>
                  <a:cubicBezTo>
                    <a:pt x="27" y="129"/>
                    <a:pt x="27" y="129"/>
                    <a:pt x="28" y="128"/>
                  </a:cubicBezTo>
                  <a:cubicBezTo>
                    <a:pt x="28" y="128"/>
                    <a:pt x="29" y="127"/>
                    <a:pt x="30" y="126"/>
                  </a:cubicBezTo>
                  <a:cubicBezTo>
                    <a:pt x="30" y="126"/>
                    <a:pt x="30" y="126"/>
                    <a:pt x="30" y="126"/>
                  </a:cubicBezTo>
                  <a:cubicBezTo>
                    <a:pt x="31" y="126"/>
                    <a:pt x="31" y="126"/>
                    <a:pt x="31" y="126"/>
                  </a:cubicBezTo>
                  <a:cubicBezTo>
                    <a:pt x="31" y="125"/>
                    <a:pt x="32" y="125"/>
                    <a:pt x="32" y="125"/>
                  </a:cubicBezTo>
                  <a:cubicBezTo>
                    <a:pt x="32" y="125"/>
                    <a:pt x="32" y="125"/>
                    <a:pt x="33" y="125"/>
                  </a:cubicBezTo>
                  <a:cubicBezTo>
                    <a:pt x="33" y="125"/>
                    <a:pt x="34" y="125"/>
                    <a:pt x="34" y="125"/>
                  </a:cubicBezTo>
                  <a:cubicBezTo>
                    <a:pt x="34" y="125"/>
                    <a:pt x="34" y="125"/>
                    <a:pt x="34" y="125"/>
                  </a:cubicBezTo>
                  <a:cubicBezTo>
                    <a:pt x="34" y="125"/>
                    <a:pt x="34" y="125"/>
                    <a:pt x="34" y="125"/>
                  </a:cubicBezTo>
                  <a:cubicBezTo>
                    <a:pt x="34" y="125"/>
                    <a:pt x="34" y="125"/>
                    <a:pt x="34" y="125"/>
                  </a:cubicBezTo>
                  <a:cubicBezTo>
                    <a:pt x="34" y="125"/>
                    <a:pt x="34" y="125"/>
                    <a:pt x="34" y="125"/>
                  </a:cubicBezTo>
                  <a:cubicBezTo>
                    <a:pt x="155" y="125"/>
                    <a:pt x="155" y="125"/>
                    <a:pt x="155" y="125"/>
                  </a:cubicBezTo>
                  <a:cubicBezTo>
                    <a:pt x="159" y="125"/>
                    <a:pt x="163" y="129"/>
                    <a:pt x="163" y="133"/>
                  </a:cubicBezTo>
                  <a:cubicBezTo>
                    <a:pt x="163" y="137"/>
                    <a:pt x="159" y="141"/>
                    <a:pt x="155" y="141"/>
                  </a:cubicBezTo>
                  <a:cubicBezTo>
                    <a:pt x="53" y="141"/>
                    <a:pt x="53" y="141"/>
                    <a:pt x="53" y="141"/>
                  </a:cubicBezTo>
                  <a:cubicBezTo>
                    <a:pt x="278" y="365"/>
                    <a:pt x="278" y="365"/>
                    <a:pt x="278" y="365"/>
                  </a:cubicBezTo>
                  <a:cubicBezTo>
                    <a:pt x="279" y="367"/>
                    <a:pt x="280" y="369"/>
                    <a:pt x="280" y="371"/>
                  </a:cubicBezTo>
                  <a:cubicBezTo>
                    <a:pt x="280" y="450"/>
                    <a:pt x="280" y="450"/>
                    <a:pt x="280" y="450"/>
                  </a:cubicBezTo>
                  <a:cubicBezTo>
                    <a:pt x="309" y="454"/>
                    <a:pt x="332" y="479"/>
                    <a:pt x="332" y="509"/>
                  </a:cubicBezTo>
                  <a:close/>
                  <a:moveTo>
                    <a:pt x="316" y="509"/>
                  </a:moveTo>
                  <a:cubicBezTo>
                    <a:pt x="316" y="485"/>
                    <a:pt x="296" y="466"/>
                    <a:pt x="272" y="466"/>
                  </a:cubicBezTo>
                  <a:cubicBezTo>
                    <a:pt x="248" y="466"/>
                    <a:pt x="228" y="485"/>
                    <a:pt x="228" y="509"/>
                  </a:cubicBezTo>
                  <a:cubicBezTo>
                    <a:pt x="228" y="533"/>
                    <a:pt x="248" y="553"/>
                    <a:pt x="272" y="553"/>
                  </a:cubicBezTo>
                  <a:cubicBezTo>
                    <a:pt x="296" y="553"/>
                    <a:pt x="316" y="533"/>
                    <a:pt x="316" y="50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71" name="Group 70"/>
          <p:cNvGrpSpPr/>
          <p:nvPr/>
        </p:nvGrpSpPr>
        <p:grpSpPr>
          <a:xfrm>
            <a:off x="6113007" y="1200015"/>
            <a:ext cx="780381" cy="743271"/>
            <a:chOff x="2259614" y="1124036"/>
            <a:chExt cx="822960" cy="822960"/>
          </a:xfrm>
        </p:grpSpPr>
        <p:sp>
          <p:nvSpPr>
            <p:cNvPr id="72" name="Oval 42"/>
            <p:cNvSpPr>
              <a:spLocks noChangeArrowheads="1"/>
            </p:cNvSpPr>
            <p:nvPr/>
          </p:nvSpPr>
          <p:spPr bwMode="auto">
            <a:xfrm>
              <a:off x="2259614" y="1124036"/>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77" name="Freeform 93"/>
            <p:cNvSpPr>
              <a:spLocks noEditPoints="1"/>
            </p:cNvSpPr>
            <p:nvPr/>
          </p:nvSpPr>
          <p:spPr bwMode="auto">
            <a:xfrm>
              <a:off x="2416155" y="1280747"/>
              <a:ext cx="509878" cy="510432"/>
            </a:xfrm>
            <a:custGeom>
              <a:avLst/>
              <a:gdLst>
                <a:gd name="T0" fmla="*/ 651 w 659"/>
                <a:gd name="T1" fmla="*/ 0 h 658"/>
                <a:gd name="T2" fmla="*/ 361 w 659"/>
                <a:gd name="T3" fmla="*/ 2 h 658"/>
                <a:gd name="T4" fmla="*/ 0 w 659"/>
                <a:gd name="T5" fmla="*/ 366 h 658"/>
                <a:gd name="T6" fmla="*/ 288 w 659"/>
                <a:gd name="T7" fmla="*/ 656 h 658"/>
                <a:gd name="T8" fmla="*/ 298 w 659"/>
                <a:gd name="T9" fmla="*/ 656 h 658"/>
                <a:gd name="T10" fmla="*/ 659 w 659"/>
                <a:gd name="T11" fmla="*/ 292 h 658"/>
                <a:gd name="T12" fmla="*/ 293 w 659"/>
                <a:gd name="T13" fmla="*/ 641 h 658"/>
                <a:gd name="T14" fmla="*/ 369 w 659"/>
                <a:gd name="T15" fmla="*/ 14 h 658"/>
                <a:gd name="T16" fmla="*/ 645 w 659"/>
                <a:gd name="T17" fmla="*/ 289 h 658"/>
                <a:gd name="T18" fmla="*/ 514 w 659"/>
                <a:gd name="T19" fmla="*/ 81 h 658"/>
                <a:gd name="T20" fmla="*/ 452 w 659"/>
                <a:gd name="T21" fmla="*/ 144 h 658"/>
                <a:gd name="T22" fmla="*/ 514 w 659"/>
                <a:gd name="T23" fmla="*/ 200 h 658"/>
                <a:gd name="T24" fmla="*/ 559 w 659"/>
                <a:gd name="T25" fmla="*/ 188 h 658"/>
                <a:gd name="T26" fmla="*/ 514 w 659"/>
                <a:gd name="T27" fmla="*/ 81 h 658"/>
                <a:gd name="T28" fmla="*/ 514 w 659"/>
                <a:gd name="T29" fmla="*/ 192 h 658"/>
                <a:gd name="T30" fmla="*/ 514 w 659"/>
                <a:gd name="T31" fmla="*/ 192 h 658"/>
                <a:gd name="T32" fmla="*/ 480 w 659"/>
                <a:gd name="T33" fmla="*/ 110 h 658"/>
                <a:gd name="T34" fmla="*/ 563 w 659"/>
                <a:gd name="T35" fmla="*/ 144 h 658"/>
                <a:gd name="T36" fmla="*/ 403 w 659"/>
                <a:gd name="T37" fmla="*/ 266 h 658"/>
                <a:gd name="T38" fmla="*/ 423 w 659"/>
                <a:gd name="T39" fmla="*/ 236 h 658"/>
                <a:gd name="T40" fmla="*/ 393 w 659"/>
                <a:gd name="T41" fmla="*/ 256 h 658"/>
                <a:gd name="T42" fmla="*/ 308 w 659"/>
                <a:gd name="T43" fmla="*/ 248 h 658"/>
                <a:gd name="T44" fmla="*/ 315 w 659"/>
                <a:gd name="T45" fmla="*/ 334 h 658"/>
                <a:gd name="T46" fmla="*/ 225 w 659"/>
                <a:gd name="T47" fmla="*/ 325 h 658"/>
                <a:gd name="T48" fmla="*/ 211 w 659"/>
                <a:gd name="T49" fmla="*/ 326 h 658"/>
                <a:gd name="T50" fmla="*/ 215 w 659"/>
                <a:gd name="T51" fmla="*/ 435 h 658"/>
                <a:gd name="T52" fmla="*/ 219 w 659"/>
                <a:gd name="T53" fmla="*/ 447 h 658"/>
                <a:gd name="T54" fmla="*/ 253 w 659"/>
                <a:gd name="T55" fmla="*/ 416 h 658"/>
                <a:gd name="T56" fmla="*/ 336 w 659"/>
                <a:gd name="T57" fmla="*/ 425 h 658"/>
                <a:gd name="T58" fmla="*/ 333 w 659"/>
                <a:gd name="T59" fmla="*/ 336 h 658"/>
                <a:gd name="T60" fmla="*/ 418 w 659"/>
                <a:gd name="T61" fmla="*/ 332 h 658"/>
                <a:gd name="T62" fmla="*/ 431 w 659"/>
                <a:gd name="T63" fmla="*/ 329 h 658"/>
                <a:gd name="T64" fmla="*/ 317 w 659"/>
                <a:gd name="T65" fmla="*/ 258 h 658"/>
                <a:gd name="T66" fmla="*/ 383 w 659"/>
                <a:gd name="T67" fmla="*/ 266 h 658"/>
                <a:gd name="T68" fmla="*/ 317 w 659"/>
                <a:gd name="T69" fmla="*/ 258 h 658"/>
                <a:gd name="T70" fmla="*/ 326 w 659"/>
                <a:gd name="T71" fmla="*/ 415 h 658"/>
                <a:gd name="T72" fmla="*/ 323 w 659"/>
                <a:gd name="T73" fmla="*/ 34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9" h="658">
                  <a:moveTo>
                    <a:pt x="658" y="7"/>
                  </a:moveTo>
                  <a:cubicBezTo>
                    <a:pt x="658" y="3"/>
                    <a:pt x="655" y="0"/>
                    <a:pt x="651" y="0"/>
                  </a:cubicBezTo>
                  <a:cubicBezTo>
                    <a:pt x="366" y="0"/>
                    <a:pt x="366" y="0"/>
                    <a:pt x="366" y="0"/>
                  </a:cubicBezTo>
                  <a:cubicBezTo>
                    <a:pt x="364" y="0"/>
                    <a:pt x="362" y="0"/>
                    <a:pt x="361" y="2"/>
                  </a:cubicBezTo>
                  <a:cubicBezTo>
                    <a:pt x="2" y="361"/>
                    <a:pt x="2" y="361"/>
                    <a:pt x="2" y="361"/>
                  </a:cubicBezTo>
                  <a:cubicBezTo>
                    <a:pt x="1" y="362"/>
                    <a:pt x="0" y="364"/>
                    <a:pt x="0" y="366"/>
                  </a:cubicBezTo>
                  <a:cubicBezTo>
                    <a:pt x="0" y="367"/>
                    <a:pt x="1" y="369"/>
                    <a:pt x="2" y="370"/>
                  </a:cubicBezTo>
                  <a:cubicBezTo>
                    <a:pt x="288" y="656"/>
                    <a:pt x="288" y="656"/>
                    <a:pt x="288" y="656"/>
                  </a:cubicBezTo>
                  <a:cubicBezTo>
                    <a:pt x="289" y="657"/>
                    <a:pt x="291" y="658"/>
                    <a:pt x="293" y="658"/>
                  </a:cubicBezTo>
                  <a:cubicBezTo>
                    <a:pt x="294" y="658"/>
                    <a:pt x="296" y="657"/>
                    <a:pt x="298" y="656"/>
                  </a:cubicBezTo>
                  <a:cubicBezTo>
                    <a:pt x="656" y="297"/>
                    <a:pt x="656" y="297"/>
                    <a:pt x="656" y="297"/>
                  </a:cubicBezTo>
                  <a:cubicBezTo>
                    <a:pt x="658" y="296"/>
                    <a:pt x="659" y="294"/>
                    <a:pt x="659" y="292"/>
                  </a:cubicBezTo>
                  <a:lnTo>
                    <a:pt x="658" y="7"/>
                  </a:lnTo>
                  <a:close/>
                  <a:moveTo>
                    <a:pt x="293" y="641"/>
                  </a:moveTo>
                  <a:cubicBezTo>
                    <a:pt x="17" y="366"/>
                    <a:pt x="17" y="366"/>
                    <a:pt x="17" y="366"/>
                  </a:cubicBezTo>
                  <a:cubicBezTo>
                    <a:pt x="369" y="14"/>
                    <a:pt x="369" y="14"/>
                    <a:pt x="369" y="14"/>
                  </a:cubicBezTo>
                  <a:cubicBezTo>
                    <a:pt x="644" y="14"/>
                    <a:pt x="644" y="14"/>
                    <a:pt x="644" y="14"/>
                  </a:cubicBezTo>
                  <a:cubicBezTo>
                    <a:pt x="645" y="289"/>
                    <a:pt x="645" y="289"/>
                    <a:pt x="645" y="289"/>
                  </a:cubicBezTo>
                  <a:lnTo>
                    <a:pt x="293" y="641"/>
                  </a:lnTo>
                  <a:close/>
                  <a:moveTo>
                    <a:pt x="514" y="81"/>
                  </a:moveTo>
                  <a:cubicBezTo>
                    <a:pt x="498" y="81"/>
                    <a:pt x="482" y="88"/>
                    <a:pt x="470" y="100"/>
                  </a:cubicBezTo>
                  <a:cubicBezTo>
                    <a:pt x="458" y="111"/>
                    <a:pt x="452" y="127"/>
                    <a:pt x="452" y="144"/>
                  </a:cubicBezTo>
                  <a:cubicBezTo>
                    <a:pt x="452" y="178"/>
                    <a:pt x="480" y="206"/>
                    <a:pt x="514" y="206"/>
                  </a:cubicBezTo>
                  <a:cubicBezTo>
                    <a:pt x="514" y="200"/>
                    <a:pt x="514" y="200"/>
                    <a:pt x="514" y="200"/>
                  </a:cubicBezTo>
                  <a:cubicBezTo>
                    <a:pt x="514" y="206"/>
                    <a:pt x="514" y="206"/>
                    <a:pt x="514" y="206"/>
                  </a:cubicBezTo>
                  <a:cubicBezTo>
                    <a:pt x="531" y="206"/>
                    <a:pt x="547" y="200"/>
                    <a:pt x="559" y="188"/>
                  </a:cubicBezTo>
                  <a:cubicBezTo>
                    <a:pt x="570" y="176"/>
                    <a:pt x="577" y="160"/>
                    <a:pt x="577" y="144"/>
                  </a:cubicBezTo>
                  <a:cubicBezTo>
                    <a:pt x="577" y="109"/>
                    <a:pt x="549" y="81"/>
                    <a:pt x="514" y="81"/>
                  </a:cubicBezTo>
                  <a:close/>
                  <a:moveTo>
                    <a:pt x="549" y="178"/>
                  </a:moveTo>
                  <a:cubicBezTo>
                    <a:pt x="540" y="187"/>
                    <a:pt x="527" y="192"/>
                    <a:pt x="514" y="192"/>
                  </a:cubicBezTo>
                  <a:cubicBezTo>
                    <a:pt x="514" y="199"/>
                    <a:pt x="514" y="199"/>
                    <a:pt x="514" y="199"/>
                  </a:cubicBezTo>
                  <a:cubicBezTo>
                    <a:pt x="514" y="192"/>
                    <a:pt x="514" y="192"/>
                    <a:pt x="514" y="192"/>
                  </a:cubicBezTo>
                  <a:cubicBezTo>
                    <a:pt x="488" y="192"/>
                    <a:pt x="466" y="171"/>
                    <a:pt x="466" y="144"/>
                  </a:cubicBezTo>
                  <a:cubicBezTo>
                    <a:pt x="466" y="131"/>
                    <a:pt x="471" y="119"/>
                    <a:pt x="480" y="110"/>
                  </a:cubicBezTo>
                  <a:cubicBezTo>
                    <a:pt x="489" y="100"/>
                    <a:pt x="501" y="95"/>
                    <a:pt x="514" y="95"/>
                  </a:cubicBezTo>
                  <a:cubicBezTo>
                    <a:pt x="541" y="95"/>
                    <a:pt x="563" y="117"/>
                    <a:pt x="563" y="144"/>
                  </a:cubicBezTo>
                  <a:cubicBezTo>
                    <a:pt x="563" y="157"/>
                    <a:pt x="558" y="169"/>
                    <a:pt x="549" y="178"/>
                  </a:cubicBezTo>
                  <a:close/>
                  <a:moveTo>
                    <a:pt x="403" y="266"/>
                  </a:moveTo>
                  <a:cubicBezTo>
                    <a:pt x="423" y="246"/>
                    <a:pt x="423" y="246"/>
                    <a:pt x="423" y="246"/>
                  </a:cubicBezTo>
                  <a:cubicBezTo>
                    <a:pt x="426" y="243"/>
                    <a:pt x="426" y="238"/>
                    <a:pt x="423" y="236"/>
                  </a:cubicBezTo>
                  <a:cubicBezTo>
                    <a:pt x="421" y="233"/>
                    <a:pt x="416" y="233"/>
                    <a:pt x="414" y="236"/>
                  </a:cubicBezTo>
                  <a:cubicBezTo>
                    <a:pt x="393" y="256"/>
                    <a:pt x="393" y="256"/>
                    <a:pt x="393" y="256"/>
                  </a:cubicBezTo>
                  <a:cubicBezTo>
                    <a:pt x="386" y="250"/>
                    <a:pt x="373" y="241"/>
                    <a:pt x="358" y="236"/>
                  </a:cubicBezTo>
                  <a:cubicBezTo>
                    <a:pt x="339" y="230"/>
                    <a:pt x="321" y="234"/>
                    <a:pt x="308" y="248"/>
                  </a:cubicBezTo>
                  <a:cubicBezTo>
                    <a:pt x="280" y="276"/>
                    <a:pt x="303" y="313"/>
                    <a:pt x="315" y="333"/>
                  </a:cubicBezTo>
                  <a:cubicBezTo>
                    <a:pt x="315" y="334"/>
                    <a:pt x="315" y="334"/>
                    <a:pt x="315" y="334"/>
                  </a:cubicBezTo>
                  <a:cubicBezTo>
                    <a:pt x="253" y="396"/>
                    <a:pt x="253" y="396"/>
                    <a:pt x="253" y="396"/>
                  </a:cubicBezTo>
                  <a:cubicBezTo>
                    <a:pt x="240" y="378"/>
                    <a:pt x="228" y="348"/>
                    <a:pt x="225" y="325"/>
                  </a:cubicBezTo>
                  <a:cubicBezTo>
                    <a:pt x="225" y="321"/>
                    <a:pt x="222" y="318"/>
                    <a:pt x="218" y="319"/>
                  </a:cubicBezTo>
                  <a:cubicBezTo>
                    <a:pt x="214" y="319"/>
                    <a:pt x="211" y="323"/>
                    <a:pt x="211" y="326"/>
                  </a:cubicBezTo>
                  <a:cubicBezTo>
                    <a:pt x="214" y="353"/>
                    <a:pt x="228" y="386"/>
                    <a:pt x="243" y="406"/>
                  </a:cubicBezTo>
                  <a:cubicBezTo>
                    <a:pt x="215" y="435"/>
                    <a:pt x="215" y="435"/>
                    <a:pt x="215" y="435"/>
                  </a:cubicBezTo>
                  <a:cubicBezTo>
                    <a:pt x="212" y="438"/>
                    <a:pt x="212" y="442"/>
                    <a:pt x="215" y="445"/>
                  </a:cubicBezTo>
                  <a:cubicBezTo>
                    <a:pt x="216" y="446"/>
                    <a:pt x="218" y="447"/>
                    <a:pt x="219" y="447"/>
                  </a:cubicBezTo>
                  <a:cubicBezTo>
                    <a:pt x="221" y="447"/>
                    <a:pt x="223" y="446"/>
                    <a:pt x="224" y="445"/>
                  </a:cubicBezTo>
                  <a:cubicBezTo>
                    <a:pt x="253" y="416"/>
                    <a:pt x="253" y="416"/>
                    <a:pt x="253" y="416"/>
                  </a:cubicBezTo>
                  <a:cubicBezTo>
                    <a:pt x="268" y="429"/>
                    <a:pt x="285" y="439"/>
                    <a:pt x="303" y="439"/>
                  </a:cubicBezTo>
                  <a:cubicBezTo>
                    <a:pt x="314" y="439"/>
                    <a:pt x="326" y="435"/>
                    <a:pt x="336" y="425"/>
                  </a:cubicBezTo>
                  <a:cubicBezTo>
                    <a:pt x="368" y="392"/>
                    <a:pt x="347" y="358"/>
                    <a:pt x="335" y="340"/>
                  </a:cubicBezTo>
                  <a:cubicBezTo>
                    <a:pt x="335" y="338"/>
                    <a:pt x="334" y="337"/>
                    <a:pt x="333" y="336"/>
                  </a:cubicBezTo>
                  <a:cubicBezTo>
                    <a:pt x="393" y="276"/>
                    <a:pt x="393" y="276"/>
                    <a:pt x="393" y="276"/>
                  </a:cubicBezTo>
                  <a:cubicBezTo>
                    <a:pt x="404" y="290"/>
                    <a:pt x="413" y="310"/>
                    <a:pt x="418" y="332"/>
                  </a:cubicBezTo>
                  <a:cubicBezTo>
                    <a:pt x="418" y="336"/>
                    <a:pt x="422" y="338"/>
                    <a:pt x="426" y="338"/>
                  </a:cubicBezTo>
                  <a:cubicBezTo>
                    <a:pt x="430" y="337"/>
                    <a:pt x="432" y="333"/>
                    <a:pt x="431" y="329"/>
                  </a:cubicBezTo>
                  <a:cubicBezTo>
                    <a:pt x="426" y="305"/>
                    <a:pt x="416" y="282"/>
                    <a:pt x="403" y="266"/>
                  </a:cubicBezTo>
                  <a:close/>
                  <a:moveTo>
                    <a:pt x="317" y="258"/>
                  </a:moveTo>
                  <a:cubicBezTo>
                    <a:pt x="328" y="248"/>
                    <a:pt x="340" y="245"/>
                    <a:pt x="354" y="249"/>
                  </a:cubicBezTo>
                  <a:cubicBezTo>
                    <a:pt x="366" y="253"/>
                    <a:pt x="377" y="261"/>
                    <a:pt x="383" y="266"/>
                  </a:cubicBezTo>
                  <a:cubicBezTo>
                    <a:pt x="326" y="324"/>
                    <a:pt x="326" y="324"/>
                    <a:pt x="326" y="324"/>
                  </a:cubicBezTo>
                  <a:cubicBezTo>
                    <a:pt x="311" y="300"/>
                    <a:pt x="299" y="276"/>
                    <a:pt x="317" y="258"/>
                  </a:cubicBezTo>
                  <a:close/>
                  <a:moveTo>
                    <a:pt x="323" y="347"/>
                  </a:moveTo>
                  <a:cubicBezTo>
                    <a:pt x="338" y="370"/>
                    <a:pt x="349" y="392"/>
                    <a:pt x="326" y="415"/>
                  </a:cubicBezTo>
                  <a:cubicBezTo>
                    <a:pt x="320" y="421"/>
                    <a:pt x="298" y="438"/>
                    <a:pt x="263" y="406"/>
                  </a:cubicBezTo>
                  <a:cubicBezTo>
                    <a:pt x="323" y="346"/>
                    <a:pt x="323" y="346"/>
                    <a:pt x="323" y="346"/>
                  </a:cubicBezTo>
                  <a:cubicBezTo>
                    <a:pt x="323" y="346"/>
                    <a:pt x="323" y="347"/>
                    <a:pt x="323" y="347"/>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8" name="Group 7"/>
          <p:cNvGrpSpPr/>
          <p:nvPr/>
        </p:nvGrpSpPr>
        <p:grpSpPr>
          <a:xfrm>
            <a:off x="4213564" y="4260407"/>
            <a:ext cx="822960" cy="822960"/>
            <a:chOff x="0" y="2872528"/>
            <a:chExt cx="822960" cy="822960"/>
          </a:xfrm>
        </p:grpSpPr>
        <p:sp>
          <p:nvSpPr>
            <p:cNvPr id="79" name="Oval 13"/>
            <p:cNvSpPr>
              <a:spLocks noChangeArrowheads="1"/>
            </p:cNvSpPr>
            <p:nvPr/>
          </p:nvSpPr>
          <p:spPr bwMode="auto">
            <a:xfrm>
              <a:off x="0" y="2872528"/>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84" name="Freeform 25"/>
            <p:cNvSpPr>
              <a:spLocks noEditPoints="1"/>
            </p:cNvSpPr>
            <p:nvPr/>
          </p:nvSpPr>
          <p:spPr bwMode="auto">
            <a:xfrm>
              <a:off x="117004" y="3117024"/>
              <a:ext cx="589936" cy="333641"/>
            </a:xfrm>
            <a:custGeom>
              <a:avLst/>
              <a:gdLst>
                <a:gd name="T0" fmla="*/ 722 w 762"/>
                <a:gd name="T1" fmla="*/ 217 h 431"/>
                <a:gd name="T2" fmla="*/ 641 w 762"/>
                <a:gd name="T3" fmla="*/ 95 h 431"/>
                <a:gd name="T4" fmla="*/ 547 w 762"/>
                <a:gd name="T5" fmla="*/ 7 h 431"/>
                <a:gd name="T6" fmla="*/ 176 w 762"/>
                <a:gd name="T7" fmla="*/ 0 h 431"/>
                <a:gd name="T8" fmla="*/ 169 w 762"/>
                <a:gd name="T9" fmla="*/ 368 h 431"/>
                <a:gd name="T10" fmla="*/ 226 w 762"/>
                <a:gd name="T11" fmla="*/ 375 h 431"/>
                <a:gd name="T12" fmla="*/ 351 w 762"/>
                <a:gd name="T13" fmla="*/ 375 h 431"/>
                <a:gd name="T14" fmla="*/ 646 w 762"/>
                <a:gd name="T15" fmla="*/ 431 h 431"/>
                <a:gd name="T16" fmla="*/ 745 w 762"/>
                <a:gd name="T17" fmla="*/ 375 h 431"/>
                <a:gd name="T18" fmla="*/ 762 w 762"/>
                <a:gd name="T19" fmla="*/ 235 h 431"/>
                <a:gd name="T20" fmla="*/ 641 w 762"/>
                <a:gd name="T21" fmla="*/ 109 h 431"/>
                <a:gd name="T22" fmla="*/ 707 w 762"/>
                <a:gd name="T23" fmla="*/ 217 h 431"/>
                <a:gd name="T24" fmla="*/ 547 w 762"/>
                <a:gd name="T25" fmla="*/ 109 h 431"/>
                <a:gd name="T26" fmla="*/ 183 w 762"/>
                <a:gd name="T27" fmla="*/ 14 h 431"/>
                <a:gd name="T28" fmla="*/ 533 w 762"/>
                <a:gd name="T29" fmla="*/ 361 h 431"/>
                <a:gd name="T30" fmla="*/ 288 w 762"/>
                <a:gd name="T31" fmla="*/ 304 h 431"/>
                <a:gd name="T32" fmla="*/ 183 w 762"/>
                <a:gd name="T33" fmla="*/ 361 h 431"/>
                <a:gd name="T34" fmla="*/ 288 w 762"/>
                <a:gd name="T35" fmla="*/ 417 h 431"/>
                <a:gd name="T36" fmla="*/ 288 w 762"/>
                <a:gd name="T37" fmla="*/ 318 h 431"/>
                <a:gd name="T38" fmla="*/ 288 w 762"/>
                <a:gd name="T39" fmla="*/ 417 h 431"/>
                <a:gd name="T40" fmla="*/ 597 w 762"/>
                <a:gd name="T41" fmla="*/ 368 h 431"/>
                <a:gd name="T42" fmla="*/ 695 w 762"/>
                <a:gd name="T43" fmla="*/ 366 h 431"/>
                <a:gd name="T44" fmla="*/ 695 w 762"/>
                <a:gd name="T45" fmla="*/ 369 h 431"/>
                <a:gd name="T46" fmla="*/ 748 w 762"/>
                <a:gd name="T47" fmla="*/ 357 h 431"/>
                <a:gd name="T48" fmla="*/ 709 w 762"/>
                <a:gd name="T49" fmla="*/ 361 h 431"/>
                <a:gd name="T50" fmla="*/ 584 w 762"/>
                <a:gd name="T51" fmla="*/ 361 h 431"/>
                <a:gd name="T52" fmla="*/ 547 w 762"/>
                <a:gd name="T53" fmla="*/ 231 h 431"/>
                <a:gd name="T54" fmla="*/ 748 w 762"/>
                <a:gd name="T55" fmla="*/ 235 h 431"/>
                <a:gd name="T56" fmla="*/ 134 w 762"/>
                <a:gd name="T57" fmla="*/ 7 h 431"/>
                <a:gd name="T58" fmla="*/ 7 w 762"/>
                <a:gd name="T59" fmla="*/ 14 h 431"/>
                <a:gd name="T60" fmla="*/ 7 w 762"/>
                <a:gd name="T61" fmla="*/ 0 h 431"/>
                <a:gd name="T62" fmla="*/ 134 w 762"/>
                <a:gd name="T63" fmla="*/ 7 h 431"/>
                <a:gd name="T64" fmla="*/ 127 w 762"/>
                <a:gd name="T65" fmla="*/ 80 h 431"/>
                <a:gd name="T66" fmla="*/ 30 w 762"/>
                <a:gd name="T67" fmla="*/ 73 h 431"/>
                <a:gd name="T68" fmla="*/ 127 w 762"/>
                <a:gd name="T69" fmla="*/ 66 h 431"/>
                <a:gd name="T70" fmla="*/ 134 w 762"/>
                <a:gd name="T71" fmla="*/ 140 h 431"/>
                <a:gd name="T72" fmla="*/ 67 w 762"/>
                <a:gd name="T73" fmla="*/ 147 h 431"/>
                <a:gd name="T74" fmla="*/ 67 w 762"/>
                <a:gd name="T75" fmla="*/ 133 h 431"/>
                <a:gd name="T76" fmla="*/ 134 w 762"/>
                <a:gd name="T77" fmla="*/ 14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2" h="431">
                  <a:moveTo>
                    <a:pt x="745" y="217"/>
                  </a:moveTo>
                  <a:cubicBezTo>
                    <a:pt x="722" y="217"/>
                    <a:pt x="722" y="217"/>
                    <a:pt x="722" y="217"/>
                  </a:cubicBezTo>
                  <a:cubicBezTo>
                    <a:pt x="713" y="196"/>
                    <a:pt x="687" y="129"/>
                    <a:pt x="686" y="129"/>
                  </a:cubicBezTo>
                  <a:cubicBezTo>
                    <a:pt x="678" y="110"/>
                    <a:pt x="659" y="95"/>
                    <a:pt x="641" y="95"/>
                  </a:cubicBezTo>
                  <a:cubicBezTo>
                    <a:pt x="547" y="95"/>
                    <a:pt x="547" y="95"/>
                    <a:pt x="547" y="95"/>
                  </a:cubicBezTo>
                  <a:cubicBezTo>
                    <a:pt x="547" y="7"/>
                    <a:pt x="547" y="7"/>
                    <a:pt x="547" y="7"/>
                  </a:cubicBezTo>
                  <a:cubicBezTo>
                    <a:pt x="547" y="3"/>
                    <a:pt x="544" y="0"/>
                    <a:pt x="540" y="0"/>
                  </a:cubicBezTo>
                  <a:cubicBezTo>
                    <a:pt x="176" y="0"/>
                    <a:pt x="176" y="0"/>
                    <a:pt x="176" y="0"/>
                  </a:cubicBezTo>
                  <a:cubicBezTo>
                    <a:pt x="172" y="0"/>
                    <a:pt x="169" y="3"/>
                    <a:pt x="169" y="7"/>
                  </a:cubicBezTo>
                  <a:cubicBezTo>
                    <a:pt x="169" y="368"/>
                    <a:pt x="169" y="368"/>
                    <a:pt x="169" y="368"/>
                  </a:cubicBezTo>
                  <a:cubicBezTo>
                    <a:pt x="169" y="371"/>
                    <a:pt x="172" y="375"/>
                    <a:pt x="176" y="375"/>
                  </a:cubicBezTo>
                  <a:cubicBezTo>
                    <a:pt x="226" y="375"/>
                    <a:pt x="226" y="375"/>
                    <a:pt x="226" y="375"/>
                  </a:cubicBezTo>
                  <a:cubicBezTo>
                    <a:pt x="229" y="406"/>
                    <a:pt x="256" y="431"/>
                    <a:pt x="288" y="431"/>
                  </a:cubicBezTo>
                  <a:cubicBezTo>
                    <a:pt x="321" y="431"/>
                    <a:pt x="348" y="406"/>
                    <a:pt x="351" y="375"/>
                  </a:cubicBezTo>
                  <a:cubicBezTo>
                    <a:pt x="584" y="375"/>
                    <a:pt x="584" y="375"/>
                    <a:pt x="584" y="375"/>
                  </a:cubicBezTo>
                  <a:cubicBezTo>
                    <a:pt x="587" y="406"/>
                    <a:pt x="614" y="431"/>
                    <a:pt x="646" y="431"/>
                  </a:cubicBezTo>
                  <a:cubicBezTo>
                    <a:pt x="679" y="431"/>
                    <a:pt x="706" y="406"/>
                    <a:pt x="709" y="375"/>
                  </a:cubicBezTo>
                  <a:cubicBezTo>
                    <a:pt x="745" y="375"/>
                    <a:pt x="745" y="375"/>
                    <a:pt x="745" y="375"/>
                  </a:cubicBezTo>
                  <a:cubicBezTo>
                    <a:pt x="754" y="375"/>
                    <a:pt x="762" y="367"/>
                    <a:pt x="762" y="357"/>
                  </a:cubicBezTo>
                  <a:cubicBezTo>
                    <a:pt x="762" y="235"/>
                    <a:pt x="762" y="235"/>
                    <a:pt x="762" y="235"/>
                  </a:cubicBezTo>
                  <a:cubicBezTo>
                    <a:pt x="762" y="225"/>
                    <a:pt x="754" y="217"/>
                    <a:pt x="745" y="217"/>
                  </a:cubicBezTo>
                  <a:close/>
                  <a:moveTo>
                    <a:pt x="641" y="109"/>
                  </a:moveTo>
                  <a:cubicBezTo>
                    <a:pt x="653" y="109"/>
                    <a:pt x="668" y="121"/>
                    <a:pt x="673" y="134"/>
                  </a:cubicBezTo>
                  <a:cubicBezTo>
                    <a:pt x="674" y="137"/>
                    <a:pt x="696" y="192"/>
                    <a:pt x="707" y="217"/>
                  </a:cubicBezTo>
                  <a:cubicBezTo>
                    <a:pt x="547" y="217"/>
                    <a:pt x="547" y="217"/>
                    <a:pt x="547" y="217"/>
                  </a:cubicBezTo>
                  <a:cubicBezTo>
                    <a:pt x="547" y="109"/>
                    <a:pt x="547" y="109"/>
                    <a:pt x="547" y="109"/>
                  </a:cubicBezTo>
                  <a:lnTo>
                    <a:pt x="641" y="109"/>
                  </a:lnTo>
                  <a:close/>
                  <a:moveTo>
                    <a:pt x="183" y="14"/>
                  </a:moveTo>
                  <a:cubicBezTo>
                    <a:pt x="533" y="14"/>
                    <a:pt x="533" y="14"/>
                    <a:pt x="533" y="14"/>
                  </a:cubicBezTo>
                  <a:cubicBezTo>
                    <a:pt x="533" y="361"/>
                    <a:pt x="533" y="361"/>
                    <a:pt x="533" y="361"/>
                  </a:cubicBezTo>
                  <a:cubicBezTo>
                    <a:pt x="351" y="361"/>
                    <a:pt x="351" y="361"/>
                    <a:pt x="351" y="361"/>
                  </a:cubicBezTo>
                  <a:cubicBezTo>
                    <a:pt x="348" y="329"/>
                    <a:pt x="321" y="304"/>
                    <a:pt x="288" y="304"/>
                  </a:cubicBezTo>
                  <a:cubicBezTo>
                    <a:pt x="256" y="304"/>
                    <a:pt x="229" y="329"/>
                    <a:pt x="226" y="361"/>
                  </a:cubicBezTo>
                  <a:cubicBezTo>
                    <a:pt x="183" y="361"/>
                    <a:pt x="183" y="361"/>
                    <a:pt x="183" y="361"/>
                  </a:cubicBezTo>
                  <a:lnTo>
                    <a:pt x="183" y="14"/>
                  </a:lnTo>
                  <a:close/>
                  <a:moveTo>
                    <a:pt x="288" y="417"/>
                  </a:moveTo>
                  <a:cubicBezTo>
                    <a:pt x="261" y="417"/>
                    <a:pt x="239" y="395"/>
                    <a:pt x="239" y="368"/>
                  </a:cubicBezTo>
                  <a:cubicBezTo>
                    <a:pt x="239" y="340"/>
                    <a:pt x="261" y="318"/>
                    <a:pt x="288" y="318"/>
                  </a:cubicBezTo>
                  <a:cubicBezTo>
                    <a:pt x="316" y="318"/>
                    <a:pt x="338" y="340"/>
                    <a:pt x="338" y="368"/>
                  </a:cubicBezTo>
                  <a:cubicBezTo>
                    <a:pt x="338" y="395"/>
                    <a:pt x="316" y="417"/>
                    <a:pt x="288" y="417"/>
                  </a:cubicBezTo>
                  <a:close/>
                  <a:moveTo>
                    <a:pt x="646" y="417"/>
                  </a:moveTo>
                  <a:cubicBezTo>
                    <a:pt x="619" y="417"/>
                    <a:pt x="597" y="395"/>
                    <a:pt x="597" y="368"/>
                  </a:cubicBezTo>
                  <a:cubicBezTo>
                    <a:pt x="597" y="340"/>
                    <a:pt x="619" y="318"/>
                    <a:pt x="646" y="318"/>
                  </a:cubicBezTo>
                  <a:cubicBezTo>
                    <a:pt x="673" y="318"/>
                    <a:pt x="695" y="340"/>
                    <a:pt x="695" y="366"/>
                  </a:cubicBezTo>
                  <a:cubicBezTo>
                    <a:pt x="695" y="367"/>
                    <a:pt x="695" y="367"/>
                    <a:pt x="695" y="368"/>
                  </a:cubicBezTo>
                  <a:cubicBezTo>
                    <a:pt x="695" y="368"/>
                    <a:pt x="695" y="368"/>
                    <a:pt x="695" y="369"/>
                  </a:cubicBezTo>
                  <a:cubicBezTo>
                    <a:pt x="695" y="395"/>
                    <a:pt x="673" y="417"/>
                    <a:pt x="646" y="417"/>
                  </a:cubicBezTo>
                  <a:close/>
                  <a:moveTo>
                    <a:pt x="748" y="357"/>
                  </a:moveTo>
                  <a:cubicBezTo>
                    <a:pt x="748" y="359"/>
                    <a:pt x="746" y="361"/>
                    <a:pt x="745" y="361"/>
                  </a:cubicBezTo>
                  <a:cubicBezTo>
                    <a:pt x="709" y="361"/>
                    <a:pt x="709" y="361"/>
                    <a:pt x="709" y="361"/>
                  </a:cubicBezTo>
                  <a:cubicBezTo>
                    <a:pt x="706" y="329"/>
                    <a:pt x="679" y="304"/>
                    <a:pt x="646" y="304"/>
                  </a:cubicBezTo>
                  <a:cubicBezTo>
                    <a:pt x="614" y="304"/>
                    <a:pt x="587" y="329"/>
                    <a:pt x="584" y="361"/>
                  </a:cubicBezTo>
                  <a:cubicBezTo>
                    <a:pt x="547" y="361"/>
                    <a:pt x="547" y="361"/>
                    <a:pt x="547" y="361"/>
                  </a:cubicBezTo>
                  <a:cubicBezTo>
                    <a:pt x="547" y="231"/>
                    <a:pt x="547" y="231"/>
                    <a:pt x="547" y="231"/>
                  </a:cubicBezTo>
                  <a:cubicBezTo>
                    <a:pt x="745" y="231"/>
                    <a:pt x="745" y="231"/>
                    <a:pt x="745" y="231"/>
                  </a:cubicBezTo>
                  <a:cubicBezTo>
                    <a:pt x="746" y="231"/>
                    <a:pt x="748" y="233"/>
                    <a:pt x="748" y="235"/>
                  </a:cubicBezTo>
                  <a:lnTo>
                    <a:pt x="748" y="357"/>
                  </a:lnTo>
                  <a:close/>
                  <a:moveTo>
                    <a:pt x="134" y="7"/>
                  </a:moveTo>
                  <a:cubicBezTo>
                    <a:pt x="134" y="11"/>
                    <a:pt x="130" y="14"/>
                    <a:pt x="127" y="14"/>
                  </a:cubicBezTo>
                  <a:cubicBezTo>
                    <a:pt x="7" y="14"/>
                    <a:pt x="7" y="14"/>
                    <a:pt x="7" y="14"/>
                  </a:cubicBezTo>
                  <a:cubicBezTo>
                    <a:pt x="3" y="14"/>
                    <a:pt x="0" y="11"/>
                    <a:pt x="0" y="7"/>
                  </a:cubicBezTo>
                  <a:cubicBezTo>
                    <a:pt x="0" y="3"/>
                    <a:pt x="3" y="0"/>
                    <a:pt x="7" y="0"/>
                  </a:cubicBezTo>
                  <a:cubicBezTo>
                    <a:pt x="127" y="0"/>
                    <a:pt x="127" y="0"/>
                    <a:pt x="127" y="0"/>
                  </a:cubicBezTo>
                  <a:cubicBezTo>
                    <a:pt x="130" y="0"/>
                    <a:pt x="134" y="3"/>
                    <a:pt x="134" y="7"/>
                  </a:cubicBezTo>
                  <a:close/>
                  <a:moveTo>
                    <a:pt x="134" y="73"/>
                  </a:moveTo>
                  <a:cubicBezTo>
                    <a:pt x="134" y="77"/>
                    <a:pt x="130" y="80"/>
                    <a:pt x="127" y="80"/>
                  </a:cubicBezTo>
                  <a:cubicBezTo>
                    <a:pt x="37" y="80"/>
                    <a:pt x="37" y="80"/>
                    <a:pt x="37" y="80"/>
                  </a:cubicBezTo>
                  <a:cubicBezTo>
                    <a:pt x="33" y="80"/>
                    <a:pt x="30" y="77"/>
                    <a:pt x="30" y="73"/>
                  </a:cubicBezTo>
                  <a:cubicBezTo>
                    <a:pt x="30" y="69"/>
                    <a:pt x="33" y="66"/>
                    <a:pt x="37" y="66"/>
                  </a:cubicBezTo>
                  <a:cubicBezTo>
                    <a:pt x="127" y="66"/>
                    <a:pt x="127" y="66"/>
                    <a:pt x="127" y="66"/>
                  </a:cubicBezTo>
                  <a:cubicBezTo>
                    <a:pt x="130" y="66"/>
                    <a:pt x="134" y="69"/>
                    <a:pt x="134" y="73"/>
                  </a:cubicBezTo>
                  <a:close/>
                  <a:moveTo>
                    <a:pt x="134" y="140"/>
                  </a:moveTo>
                  <a:cubicBezTo>
                    <a:pt x="134" y="143"/>
                    <a:pt x="130" y="147"/>
                    <a:pt x="127" y="147"/>
                  </a:cubicBezTo>
                  <a:cubicBezTo>
                    <a:pt x="67" y="147"/>
                    <a:pt x="67" y="147"/>
                    <a:pt x="67" y="147"/>
                  </a:cubicBezTo>
                  <a:cubicBezTo>
                    <a:pt x="63" y="147"/>
                    <a:pt x="60" y="143"/>
                    <a:pt x="60" y="140"/>
                  </a:cubicBezTo>
                  <a:cubicBezTo>
                    <a:pt x="60" y="136"/>
                    <a:pt x="63" y="133"/>
                    <a:pt x="67" y="133"/>
                  </a:cubicBezTo>
                  <a:cubicBezTo>
                    <a:pt x="127" y="133"/>
                    <a:pt x="127" y="133"/>
                    <a:pt x="127" y="133"/>
                  </a:cubicBezTo>
                  <a:cubicBezTo>
                    <a:pt x="130" y="133"/>
                    <a:pt x="134" y="136"/>
                    <a:pt x="134" y="14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6" name="Group 5"/>
          <p:cNvGrpSpPr/>
          <p:nvPr/>
        </p:nvGrpSpPr>
        <p:grpSpPr>
          <a:xfrm>
            <a:off x="2090057" y="1044306"/>
            <a:ext cx="930026" cy="857666"/>
            <a:chOff x="-191859" y="609489"/>
            <a:chExt cx="822960" cy="822960"/>
          </a:xfrm>
        </p:grpSpPr>
        <p:sp>
          <p:nvSpPr>
            <p:cNvPr id="86" name="Oval 25"/>
            <p:cNvSpPr>
              <a:spLocks noChangeArrowheads="1"/>
            </p:cNvSpPr>
            <p:nvPr/>
          </p:nvSpPr>
          <p:spPr bwMode="auto">
            <a:xfrm>
              <a:off x="-191859" y="609489"/>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87" name="Freeform 43"/>
            <p:cNvSpPr>
              <a:spLocks noEditPoints="1"/>
            </p:cNvSpPr>
            <p:nvPr/>
          </p:nvSpPr>
          <p:spPr bwMode="auto">
            <a:xfrm>
              <a:off x="-41830" y="759518"/>
              <a:ext cx="522902" cy="524369"/>
            </a:xfrm>
            <a:custGeom>
              <a:avLst/>
              <a:gdLst>
                <a:gd name="T0" fmla="*/ 311 w 453"/>
                <a:gd name="T1" fmla="*/ 43 h 454"/>
                <a:gd name="T2" fmla="*/ 354 w 453"/>
                <a:gd name="T3" fmla="*/ 77 h 454"/>
                <a:gd name="T4" fmla="*/ 448 w 453"/>
                <a:gd name="T5" fmla="*/ 177 h 454"/>
                <a:gd name="T6" fmla="*/ 304 w 453"/>
                <a:gd name="T7" fmla="*/ 122 h 454"/>
                <a:gd name="T8" fmla="*/ 185 w 453"/>
                <a:gd name="T9" fmla="*/ 185 h 454"/>
                <a:gd name="T10" fmla="*/ 97 w 453"/>
                <a:gd name="T11" fmla="*/ 96 h 454"/>
                <a:gd name="T12" fmla="*/ 4 w 453"/>
                <a:gd name="T13" fmla="*/ 204 h 454"/>
                <a:gd name="T14" fmla="*/ 51 w 453"/>
                <a:gd name="T15" fmla="*/ 436 h 454"/>
                <a:gd name="T16" fmla="*/ 100 w 453"/>
                <a:gd name="T17" fmla="*/ 342 h 454"/>
                <a:gd name="T18" fmla="*/ 149 w 453"/>
                <a:gd name="T19" fmla="*/ 437 h 454"/>
                <a:gd name="T20" fmla="*/ 157 w 453"/>
                <a:gd name="T21" fmla="*/ 219 h 454"/>
                <a:gd name="T22" fmla="*/ 237 w 453"/>
                <a:gd name="T23" fmla="*/ 252 h 454"/>
                <a:gd name="T24" fmla="*/ 303 w 453"/>
                <a:gd name="T25" fmla="*/ 436 h 454"/>
                <a:gd name="T26" fmla="*/ 353 w 453"/>
                <a:gd name="T27" fmla="*/ 342 h 454"/>
                <a:gd name="T28" fmla="*/ 402 w 453"/>
                <a:gd name="T29" fmla="*/ 437 h 454"/>
                <a:gd name="T30" fmla="*/ 418 w 453"/>
                <a:gd name="T31" fmla="*/ 277 h 454"/>
                <a:gd name="T32" fmla="*/ 220 w 453"/>
                <a:gd name="T33" fmla="*/ 243 h 454"/>
                <a:gd name="T34" fmla="*/ 137 w 453"/>
                <a:gd name="T35" fmla="*/ 145 h 454"/>
                <a:gd name="T36" fmla="*/ 133 w 453"/>
                <a:gd name="T37" fmla="*/ 185 h 454"/>
                <a:gd name="T38" fmla="*/ 140 w 453"/>
                <a:gd name="T39" fmla="*/ 436 h 454"/>
                <a:gd name="T40" fmla="*/ 105 w 453"/>
                <a:gd name="T41" fmla="*/ 281 h 454"/>
                <a:gd name="T42" fmla="*/ 72 w 453"/>
                <a:gd name="T43" fmla="*/ 444 h 454"/>
                <a:gd name="T44" fmla="*/ 61 w 453"/>
                <a:gd name="T45" fmla="*/ 386 h 454"/>
                <a:gd name="T46" fmla="*/ 62 w 453"/>
                <a:gd name="T47" fmla="*/ 249 h 454"/>
                <a:gd name="T48" fmla="*/ 35 w 453"/>
                <a:gd name="T49" fmla="*/ 193 h 454"/>
                <a:gd name="T50" fmla="*/ 53 w 453"/>
                <a:gd name="T51" fmla="*/ 252 h 454"/>
                <a:gd name="T52" fmla="*/ 53 w 453"/>
                <a:gd name="T53" fmla="*/ 276 h 454"/>
                <a:gd name="T54" fmla="*/ 47 w 453"/>
                <a:gd name="T55" fmla="*/ 128 h 454"/>
                <a:gd name="T56" fmla="*/ 141 w 453"/>
                <a:gd name="T57" fmla="*/ 127 h 454"/>
                <a:gd name="T58" fmla="*/ 222 w 453"/>
                <a:gd name="T59" fmla="*/ 225 h 454"/>
                <a:gd name="T60" fmla="*/ 53 w 453"/>
                <a:gd name="T61" fmla="*/ 183 h 454"/>
                <a:gd name="T62" fmla="*/ 440 w 453"/>
                <a:gd name="T63" fmla="*/ 201 h 454"/>
                <a:gd name="T64" fmla="*/ 394 w 453"/>
                <a:gd name="T65" fmla="*/ 267 h 454"/>
                <a:gd name="T66" fmla="*/ 407 w 453"/>
                <a:gd name="T67" fmla="*/ 232 h 454"/>
                <a:gd name="T68" fmla="*/ 393 w 453"/>
                <a:gd name="T69" fmla="*/ 165 h 454"/>
                <a:gd name="T70" fmla="*/ 385 w 453"/>
                <a:gd name="T71" fmla="*/ 265 h 454"/>
                <a:gd name="T72" fmla="*/ 392 w 453"/>
                <a:gd name="T73" fmla="*/ 436 h 454"/>
                <a:gd name="T74" fmla="*/ 357 w 453"/>
                <a:gd name="T75" fmla="*/ 281 h 454"/>
                <a:gd name="T76" fmla="*/ 325 w 453"/>
                <a:gd name="T77" fmla="*/ 444 h 454"/>
                <a:gd name="T78" fmla="*/ 314 w 453"/>
                <a:gd name="T79" fmla="*/ 392 h 454"/>
                <a:gd name="T80" fmla="*/ 320 w 453"/>
                <a:gd name="T81" fmla="*/ 150 h 454"/>
                <a:gd name="T82" fmla="*/ 310 w 453"/>
                <a:gd name="T83" fmla="*/ 183 h 454"/>
                <a:gd name="T84" fmla="*/ 236 w 453"/>
                <a:gd name="T85" fmla="*/ 223 h 454"/>
                <a:gd name="T86" fmla="*/ 312 w 453"/>
                <a:gd name="T87" fmla="*/ 127 h 454"/>
                <a:gd name="T88" fmla="*/ 406 w 453"/>
                <a:gd name="T89" fmla="*/ 128 h 454"/>
                <a:gd name="T90" fmla="*/ 409 w 453"/>
                <a:gd name="T91" fmla="*/ 196 h 454"/>
                <a:gd name="T92" fmla="*/ 142 w 453"/>
                <a:gd name="T93" fmla="*/ 43 h 454"/>
                <a:gd name="T94" fmla="*/ 99 w 453"/>
                <a:gd name="T95" fmla="*/ 9 h 454"/>
                <a:gd name="T96" fmla="*/ 99 w 453"/>
                <a:gd name="T97" fmla="*/ 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454">
                  <a:moveTo>
                    <a:pt x="354" y="86"/>
                  </a:moveTo>
                  <a:cubicBezTo>
                    <a:pt x="378" y="86"/>
                    <a:pt x="398" y="67"/>
                    <a:pt x="398" y="43"/>
                  </a:cubicBezTo>
                  <a:cubicBezTo>
                    <a:pt x="398" y="19"/>
                    <a:pt x="378" y="0"/>
                    <a:pt x="354" y="0"/>
                  </a:cubicBezTo>
                  <a:cubicBezTo>
                    <a:pt x="330" y="0"/>
                    <a:pt x="311" y="19"/>
                    <a:pt x="311" y="43"/>
                  </a:cubicBezTo>
                  <a:cubicBezTo>
                    <a:pt x="311" y="67"/>
                    <a:pt x="330" y="86"/>
                    <a:pt x="354" y="86"/>
                  </a:cubicBezTo>
                  <a:close/>
                  <a:moveTo>
                    <a:pt x="354" y="9"/>
                  </a:moveTo>
                  <a:cubicBezTo>
                    <a:pt x="373" y="9"/>
                    <a:pt x="388" y="24"/>
                    <a:pt x="388" y="43"/>
                  </a:cubicBezTo>
                  <a:cubicBezTo>
                    <a:pt x="388" y="62"/>
                    <a:pt x="373" y="77"/>
                    <a:pt x="354" y="77"/>
                  </a:cubicBezTo>
                  <a:cubicBezTo>
                    <a:pt x="336" y="77"/>
                    <a:pt x="320" y="62"/>
                    <a:pt x="320" y="43"/>
                  </a:cubicBezTo>
                  <a:cubicBezTo>
                    <a:pt x="320" y="24"/>
                    <a:pt x="336" y="9"/>
                    <a:pt x="354" y="9"/>
                  </a:cubicBezTo>
                  <a:close/>
                  <a:moveTo>
                    <a:pt x="448" y="177"/>
                  </a:moveTo>
                  <a:cubicBezTo>
                    <a:pt x="448" y="177"/>
                    <a:pt x="448" y="177"/>
                    <a:pt x="448" y="177"/>
                  </a:cubicBezTo>
                  <a:cubicBezTo>
                    <a:pt x="414" y="123"/>
                    <a:pt x="414" y="123"/>
                    <a:pt x="414" y="123"/>
                  </a:cubicBezTo>
                  <a:cubicBezTo>
                    <a:pt x="401" y="104"/>
                    <a:pt x="393" y="96"/>
                    <a:pt x="356" y="96"/>
                  </a:cubicBezTo>
                  <a:cubicBezTo>
                    <a:pt x="356" y="96"/>
                    <a:pt x="356" y="96"/>
                    <a:pt x="356" y="96"/>
                  </a:cubicBezTo>
                  <a:cubicBezTo>
                    <a:pt x="319" y="96"/>
                    <a:pt x="309" y="113"/>
                    <a:pt x="304" y="122"/>
                  </a:cubicBezTo>
                  <a:cubicBezTo>
                    <a:pt x="304" y="122"/>
                    <a:pt x="304" y="122"/>
                    <a:pt x="304" y="122"/>
                  </a:cubicBezTo>
                  <a:cubicBezTo>
                    <a:pt x="297" y="136"/>
                    <a:pt x="272" y="179"/>
                    <a:pt x="268" y="185"/>
                  </a:cubicBezTo>
                  <a:cubicBezTo>
                    <a:pt x="263" y="188"/>
                    <a:pt x="240" y="206"/>
                    <a:pt x="226" y="217"/>
                  </a:cubicBezTo>
                  <a:cubicBezTo>
                    <a:pt x="216" y="209"/>
                    <a:pt x="198" y="195"/>
                    <a:pt x="185" y="185"/>
                  </a:cubicBezTo>
                  <a:cubicBezTo>
                    <a:pt x="181" y="179"/>
                    <a:pt x="156" y="136"/>
                    <a:pt x="149" y="122"/>
                  </a:cubicBezTo>
                  <a:cubicBezTo>
                    <a:pt x="148" y="122"/>
                    <a:pt x="148" y="122"/>
                    <a:pt x="148" y="122"/>
                  </a:cubicBezTo>
                  <a:cubicBezTo>
                    <a:pt x="143" y="113"/>
                    <a:pt x="134" y="96"/>
                    <a:pt x="97" y="96"/>
                  </a:cubicBezTo>
                  <a:cubicBezTo>
                    <a:pt x="97" y="96"/>
                    <a:pt x="97" y="96"/>
                    <a:pt x="97" y="96"/>
                  </a:cubicBezTo>
                  <a:cubicBezTo>
                    <a:pt x="60" y="96"/>
                    <a:pt x="52" y="104"/>
                    <a:pt x="39" y="123"/>
                  </a:cubicBezTo>
                  <a:cubicBezTo>
                    <a:pt x="5" y="177"/>
                    <a:pt x="5" y="177"/>
                    <a:pt x="5" y="177"/>
                  </a:cubicBezTo>
                  <a:cubicBezTo>
                    <a:pt x="5" y="177"/>
                    <a:pt x="5" y="177"/>
                    <a:pt x="5" y="177"/>
                  </a:cubicBezTo>
                  <a:cubicBezTo>
                    <a:pt x="0" y="186"/>
                    <a:pt x="0" y="195"/>
                    <a:pt x="4" y="204"/>
                  </a:cubicBezTo>
                  <a:cubicBezTo>
                    <a:pt x="35" y="277"/>
                    <a:pt x="35" y="277"/>
                    <a:pt x="35" y="277"/>
                  </a:cubicBezTo>
                  <a:cubicBezTo>
                    <a:pt x="38" y="282"/>
                    <a:pt x="44" y="286"/>
                    <a:pt x="50" y="286"/>
                  </a:cubicBezTo>
                  <a:cubicBezTo>
                    <a:pt x="51" y="286"/>
                    <a:pt x="52" y="286"/>
                    <a:pt x="52" y="286"/>
                  </a:cubicBezTo>
                  <a:cubicBezTo>
                    <a:pt x="52" y="404"/>
                    <a:pt x="51" y="433"/>
                    <a:pt x="51" y="436"/>
                  </a:cubicBezTo>
                  <a:cubicBezTo>
                    <a:pt x="51" y="436"/>
                    <a:pt x="51" y="436"/>
                    <a:pt x="51" y="437"/>
                  </a:cubicBezTo>
                  <a:cubicBezTo>
                    <a:pt x="52" y="447"/>
                    <a:pt x="62" y="454"/>
                    <a:pt x="72" y="454"/>
                  </a:cubicBezTo>
                  <a:cubicBezTo>
                    <a:pt x="83" y="454"/>
                    <a:pt x="92" y="446"/>
                    <a:pt x="93" y="436"/>
                  </a:cubicBezTo>
                  <a:cubicBezTo>
                    <a:pt x="100" y="342"/>
                    <a:pt x="100" y="342"/>
                    <a:pt x="100" y="342"/>
                  </a:cubicBezTo>
                  <a:cubicBezTo>
                    <a:pt x="108" y="436"/>
                    <a:pt x="108" y="436"/>
                    <a:pt x="108" y="436"/>
                  </a:cubicBezTo>
                  <a:cubicBezTo>
                    <a:pt x="108" y="446"/>
                    <a:pt x="117" y="454"/>
                    <a:pt x="128" y="454"/>
                  </a:cubicBezTo>
                  <a:cubicBezTo>
                    <a:pt x="128" y="454"/>
                    <a:pt x="128" y="454"/>
                    <a:pt x="129" y="454"/>
                  </a:cubicBezTo>
                  <a:cubicBezTo>
                    <a:pt x="139" y="454"/>
                    <a:pt x="148" y="446"/>
                    <a:pt x="149" y="437"/>
                  </a:cubicBezTo>
                  <a:cubicBezTo>
                    <a:pt x="149" y="436"/>
                    <a:pt x="149" y="436"/>
                    <a:pt x="149" y="436"/>
                  </a:cubicBezTo>
                  <a:cubicBezTo>
                    <a:pt x="149" y="430"/>
                    <a:pt x="146" y="298"/>
                    <a:pt x="143" y="200"/>
                  </a:cubicBezTo>
                  <a:cubicBezTo>
                    <a:pt x="156" y="218"/>
                    <a:pt x="156" y="218"/>
                    <a:pt x="156" y="218"/>
                  </a:cubicBezTo>
                  <a:cubicBezTo>
                    <a:pt x="156" y="218"/>
                    <a:pt x="157" y="219"/>
                    <a:pt x="157" y="219"/>
                  </a:cubicBezTo>
                  <a:cubicBezTo>
                    <a:pt x="215" y="251"/>
                    <a:pt x="215" y="251"/>
                    <a:pt x="215" y="251"/>
                  </a:cubicBezTo>
                  <a:cubicBezTo>
                    <a:pt x="219" y="254"/>
                    <a:pt x="223" y="254"/>
                    <a:pt x="226" y="253"/>
                  </a:cubicBezTo>
                  <a:cubicBezTo>
                    <a:pt x="227" y="254"/>
                    <a:pt x="229" y="254"/>
                    <a:pt x="230" y="254"/>
                  </a:cubicBezTo>
                  <a:cubicBezTo>
                    <a:pt x="232" y="254"/>
                    <a:pt x="235" y="253"/>
                    <a:pt x="237" y="252"/>
                  </a:cubicBezTo>
                  <a:cubicBezTo>
                    <a:pt x="295" y="219"/>
                    <a:pt x="295" y="219"/>
                    <a:pt x="295" y="219"/>
                  </a:cubicBezTo>
                  <a:cubicBezTo>
                    <a:pt x="296" y="219"/>
                    <a:pt x="297" y="218"/>
                    <a:pt x="297" y="218"/>
                  </a:cubicBezTo>
                  <a:cubicBezTo>
                    <a:pt x="310" y="200"/>
                    <a:pt x="310" y="200"/>
                    <a:pt x="310" y="200"/>
                  </a:cubicBezTo>
                  <a:cubicBezTo>
                    <a:pt x="307" y="298"/>
                    <a:pt x="304" y="430"/>
                    <a:pt x="303" y="436"/>
                  </a:cubicBezTo>
                  <a:cubicBezTo>
                    <a:pt x="303" y="436"/>
                    <a:pt x="303" y="436"/>
                    <a:pt x="303" y="437"/>
                  </a:cubicBezTo>
                  <a:cubicBezTo>
                    <a:pt x="305" y="447"/>
                    <a:pt x="314" y="454"/>
                    <a:pt x="325" y="454"/>
                  </a:cubicBezTo>
                  <a:cubicBezTo>
                    <a:pt x="336" y="454"/>
                    <a:pt x="345" y="446"/>
                    <a:pt x="345" y="436"/>
                  </a:cubicBezTo>
                  <a:cubicBezTo>
                    <a:pt x="353" y="342"/>
                    <a:pt x="353" y="342"/>
                    <a:pt x="353" y="342"/>
                  </a:cubicBezTo>
                  <a:cubicBezTo>
                    <a:pt x="360" y="436"/>
                    <a:pt x="360" y="436"/>
                    <a:pt x="360" y="436"/>
                  </a:cubicBezTo>
                  <a:cubicBezTo>
                    <a:pt x="361" y="446"/>
                    <a:pt x="369" y="454"/>
                    <a:pt x="380" y="454"/>
                  </a:cubicBezTo>
                  <a:cubicBezTo>
                    <a:pt x="381" y="454"/>
                    <a:pt x="381" y="454"/>
                    <a:pt x="381" y="454"/>
                  </a:cubicBezTo>
                  <a:cubicBezTo>
                    <a:pt x="392" y="454"/>
                    <a:pt x="401" y="446"/>
                    <a:pt x="402" y="437"/>
                  </a:cubicBezTo>
                  <a:cubicBezTo>
                    <a:pt x="402" y="436"/>
                    <a:pt x="402" y="436"/>
                    <a:pt x="402" y="436"/>
                  </a:cubicBezTo>
                  <a:cubicBezTo>
                    <a:pt x="402" y="433"/>
                    <a:pt x="401" y="404"/>
                    <a:pt x="400" y="286"/>
                  </a:cubicBezTo>
                  <a:cubicBezTo>
                    <a:pt x="401" y="286"/>
                    <a:pt x="402" y="286"/>
                    <a:pt x="403" y="286"/>
                  </a:cubicBezTo>
                  <a:cubicBezTo>
                    <a:pt x="409" y="286"/>
                    <a:pt x="415" y="282"/>
                    <a:pt x="418" y="277"/>
                  </a:cubicBezTo>
                  <a:cubicBezTo>
                    <a:pt x="449" y="204"/>
                    <a:pt x="449" y="204"/>
                    <a:pt x="449" y="204"/>
                  </a:cubicBezTo>
                  <a:cubicBezTo>
                    <a:pt x="453" y="195"/>
                    <a:pt x="452" y="186"/>
                    <a:pt x="448" y="177"/>
                  </a:cubicBezTo>
                  <a:close/>
                  <a:moveTo>
                    <a:pt x="230" y="241"/>
                  </a:moveTo>
                  <a:cubicBezTo>
                    <a:pt x="227" y="244"/>
                    <a:pt x="223" y="245"/>
                    <a:pt x="220" y="243"/>
                  </a:cubicBezTo>
                  <a:cubicBezTo>
                    <a:pt x="163" y="211"/>
                    <a:pt x="163" y="211"/>
                    <a:pt x="163" y="211"/>
                  </a:cubicBezTo>
                  <a:cubicBezTo>
                    <a:pt x="143" y="183"/>
                    <a:pt x="143" y="183"/>
                    <a:pt x="143" y="183"/>
                  </a:cubicBezTo>
                  <a:cubicBezTo>
                    <a:pt x="142" y="171"/>
                    <a:pt x="142" y="160"/>
                    <a:pt x="142" y="150"/>
                  </a:cubicBezTo>
                  <a:cubicBezTo>
                    <a:pt x="142" y="147"/>
                    <a:pt x="140" y="145"/>
                    <a:pt x="137" y="145"/>
                  </a:cubicBezTo>
                  <a:cubicBezTo>
                    <a:pt x="137" y="145"/>
                    <a:pt x="137" y="145"/>
                    <a:pt x="137" y="145"/>
                  </a:cubicBezTo>
                  <a:cubicBezTo>
                    <a:pt x="134" y="145"/>
                    <a:pt x="132" y="148"/>
                    <a:pt x="132" y="150"/>
                  </a:cubicBezTo>
                  <a:cubicBezTo>
                    <a:pt x="132" y="150"/>
                    <a:pt x="133" y="164"/>
                    <a:pt x="133" y="185"/>
                  </a:cubicBezTo>
                  <a:cubicBezTo>
                    <a:pt x="133" y="185"/>
                    <a:pt x="133" y="185"/>
                    <a:pt x="133" y="185"/>
                  </a:cubicBezTo>
                  <a:cubicBezTo>
                    <a:pt x="134" y="213"/>
                    <a:pt x="135" y="253"/>
                    <a:pt x="136" y="293"/>
                  </a:cubicBezTo>
                  <a:cubicBezTo>
                    <a:pt x="137" y="329"/>
                    <a:pt x="138" y="365"/>
                    <a:pt x="139" y="392"/>
                  </a:cubicBezTo>
                  <a:cubicBezTo>
                    <a:pt x="139" y="405"/>
                    <a:pt x="139" y="416"/>
                    <a:pt x="140" y="424"/>
                  </a:cubicBezTo>
                  <a:cubicBezTo>
                    <a:pt x="140" y="430"/>
                    <a:pt x="140" y="433"/>
                    <a:pt x="140" y="436"/>
                  </a:cubicBezTo>
                  <a:cubicBezTo>
                    <a:pt x="140" y="436"/>
                    <a:pt x="140" y="436"/>
                    <a:pt x="140" y="436"/>
                  </a:cubicBezTo>
                  <a:cubicBezTo>
                    <a:pt x="140" y="441"/>
                    <a:pt x="134" y="445"/>
                    <a:pt x="128" y="444"/>
                  </a:cubicBezTo>
                  <a:cubicBezTo>
                    <a:pt x="122" y="444"/>
                    <a:pt x="117" y="440"/>
                    <a:pt x="117" y="435"/>
                  </a:cubicBezTo>
                  <a:cubicBezTo>
                    <a:pt x="105" y="281"/>
                    <a:pt x="105" y="281"/>
                    <a:pt x="105" y="281"/>
                  </a:cubicBezTo>
                  <a:cubicBezTo>
                    <a:pt x="105" y="279"/>
                    <a:pt x="103" y="277"/>
                    <a:pt x="100" y="277"/>
                  </a:cubicBezTo>
                  <a:cubicBezTo>
                    <a:pt x="98" y="277"/>
                    <a:pt x="96" y="279"/>
                    <a:pt x="96" y="281"/>
                  </a:cubicBezTo>
                  <a:cubicBezTo>
                    <a:pt x="84" y="435"/>
                    <a:pt x="84" y="435"/>
                    <a:pt x="84" y="435"/>
                  </a:cubicBezTo>
                  <a:cubicBezTo>
                    <a:pt x="83" y="440"/>
                    <a:pt x="78" y="444"/>
                    <a:pt x="72" y="444"/>
                  </a:cubicBezTo>
                  <a:cubicBezTo>
                    <a:pt x="66" y="445"/>
                    <a:pt x="61" y="441"/>
                    <a:pt x="60" y="436"/>
                  </a:cubicBezTo>
                  <a:cubicBezTo>
                    <a:pt x="60" y="436"/>
                    <a:pt x="60" y="436"/>
                    <a:pt x="60" y="436"/>
                  </a:cubicBezTo>
                  <a:cubicBezTo>
                    <a:pt x="61" y="433"/>
                    <a:pt x="61" y="429"/>
                    <a:pt x="61" y="422"/>
                  </a:cubicBezTo>
                  <a:cubicBezTo>
                    <a:pt x="61" y="413"/>
                    <a:pt x="61" y="401"/>
                    <a:pt x="61" y="386"/>
                  </a:cubicBezTo>
                  <a:cubicBezTo>
                    <a:pt x="61" y="357"/>
                    <a:pt x="62" y="318"/>
                    <a:pt x="62" y="281"/>
                  </a:cubicBezTo>
                  <a:cubicBezTo>
                    <a:pt x="67" y="277"/>
                    <a:pt x="69" y="271"/>
                    <a:pt x="67" y="265"/>
                  </a:cubicBezTo>
                  <a:cubicBezTo>
                    <a:pt x="67" y="265"/>
                    <a:pt x="67" y="265"/>
                    <a:pt x="67" y="264"/>
                  </a:cubicBezTo>
                  <a:cubicBezTo>
                    <a:pt x="67" y="263"/>
                    <a:pt x="65" y="258"/>
                    <a:pt x="62" y="249"/>
                  </a:cubicBezTo>
                  <a:cubicBezTo>
                    <a:pt x="63" y="197"/>
                    <a:pt x="63" y="169"/>
                    <a:pt x="63" y="169"/>
                  </a:cubicBezTo>
                  <a:cubicBezTo>
                    <a:pt x="63" y="167"/>
                    <a:pt x="61" y="165"/>
                    <a:pt x="59" y="165"/>
                  </a:cubicBezTo>
                  <a:cubicBezTo>
                    <a:pt x="58" y="164"/>
                    <a:pt x="55" y="165"/>
                    <a:pt x="54" y="166"/>
                  </a:cubicBezTo>
                  <a:cubicBezTo>
                    <a:pt x="35" y="193"/>
                    <a:pt x="35" y="193"/>
                    <a:pt x="35" y="193"/>
                  </a:cubicBezTo>
                  <a:cubicBezTo>
                    <a:pt x="34" y="194"/>
                    <a:pt x="34" y="195"/>
                    <a:pt x="34" y="197"/>
                  </a:cubicBezTo>
                  <a:cubicBezTo>
                    <a:pt x="34" y="197"/>
                    <a:pt x="40" y="215"/>
                    <a:pt x="46" y="232"/>
                  </a:cubicBezTo>
                  <a:cubicBezTo>
                    <a:pt x="49" y="239"/>
                    <a:pt x="51" y="246"/>
                    <a:pt x="53" y="252"/>
                  </a:cubicBezTo>
                  <a:cubicBezTo>
                    <a:pt x="53" y="252"/>
                    <a:pt x="53" y="252"/>
                    <a:pt x="53" y="252"/>
                  </a:cubicBezTo>
                  <a:cubicBezTo>
                    <a:pt x="54" y="254"/>
                    <a:pt x="54" y="255"/>
                    <a:pt x="55" y="257"/>
                  </a:cubicBezTo>
                  <a:cubicBezTo>
                    <a:pt x="56" y="262"/>
                    <a:pt x="58" y="265"/>
                    <a:pt x="59" y="267"/>
                  </a:cubicBezTo>
                  <a:cubicBezTo>
                    <a:pt x="58" y="267"/>
                    <a:pt x="58" y="267"/>
                    <a:pt x="58" y="267"/>
                  </a:cubicBezTo>
                  <a:cubicBezTo>
                    <a:pt x="59" y="271"/>
                    <a:pt x="57" y="274"/>
                    <a:pt x="53" y="276"/>
                  </a:cubicBezTo>
                  <a:cubicBezTo>
                    <a:pt x="49" y="277"/>
                    <a:pt x="45" y="276"/>
                    <a:pt x="44" y="273"/>
                  </a:cubicBezTo>
                  <a:cubicBezTo>
                    <a:pt x="12" y="201"/>
                    <a:pt x="12" y="201"/>
                    <a:pt x="12" y="201"/>
                  </a:cubicBezTo>
                  <a:cubicBezTo>
                    <a:pt x="10" y="194"/>
                    <a:pt x="10" y="188"/>
                    <a:pt x="13" y="182"/>
                  </a:cubicBezTo>
                  <a:cubicBezTo>
                    <a:pt x="47" y="128"/>
                    <a:pt x="47" y="128"/>
                    <a:pt x="47" y="128"/>
                  </a:cubicBezTo>
                  <a:cubicBezTo>
                    <a:pt x="58" y="112"/>
                    <a:pt x="63" y="105"/>
                    <a:pt x="97" y="105"/>
                  </a:cubicBezTo>
                  <a:cubicBezTo>
                    <a:pt x="97" y="105"/>
                    <a:pt x="97" y="105"/>
                    <a:pt x="97" y="105"/>
                  </a:cubicBezTo>
                  <a:cubicBezTo>
                    <a:pt x="128" y="105"/>
                    <a:pt x="136" y="118"/>
                    <a:pt x="140" y="126"/>
                  </a:cubicBezTo>
                  <a:cubicBezTo>
                    <a:pt x="141" y="127"/>
                    <a:pt x="141" y="127"/>
                    <a:pt x="141" y="127"/>
                  </a:cubicBezTo>
                  <a:cubicBezTo>
                    <a:pt x="149" y="141"/>
                    <a:pt x="177" y="190"/>
                    <a:pt x="177" y="191"/>
                  </a:cubicBezTo>
                  <a:cubicBezTo>
                    <a:pt x="178" y="191"/>
                    <a:pt x="178" y="192"/>
                    <a:pt x="178" y="192"/>
                  </a:cubicBezTo>
                  <a:cubicBezTo>
                    <a:pt x="178" y="192"/>
                    <a:pt x="191" y="202"/>
                    <a:pt x="204" y="212"/>
                  </a:cubicBezTo>
                  <a:cubicBezTo>
                    <a:pt x="211" y="217"/>
                    <a:pt x="217" y="221"/>
                    <a:pt x="222" y="225"/>
                  </a:cubicBezTo>
                  <a:cubicBezTo>
                    <a:pt x="226" y="228"/>
                    <a:pt x="228" y="230"/>
                    <a:pt x="230" y="231"/>
                  </a:cubicBezTo>
                  <a:cubicBezTo>
                    <a:pt x="230" y="231"/>
                    <a:pt x="230" y="231"/>
                    <a:pt x="230" y="231"/>
                  </a:cubicBezTo>
                  <a:cubicBezTo>
                    <a:pt x="232" y="233"/>
                    <a:pt x="232" y="238"/>
                    <a:pt x="230" y="241"/>
                  </a:cubicBezTo>
                  <a:close/>
                  <a:moveTo>
                    <a:pt x="53" y="183"/>
                  </a:moveTo>
                  <a:cubicBezTo>
                    <a:pt x="53" y="192"/>
                    <a:pt x="53" y="206"/>
                    <a:pt x="53" y="223"/>
                  </a:cubicBezTo>
                  <a:cubicBezTo>
                    <a:pt x="50" y="214"/>
                    <a:pt x="47" y="204"/>
                    <a:pt x="44" y="196"/>
                  </a:cubicBezTo>
                  <a:lnTo>
                    <a:pt x="53" y="183"/>
                  </a:lnTo>
                  <a:close/>
                  <a:moveTo>
                    <a:pt x="440" y="201"/>
                  </a:moveTo>
                  <a:cubicBezTo>
                    <a:pt x="409" y="273"/>
                    <a:pt x="409" y="273"/>
                    <a:pt x="409" y="273"/>
                  </a:cubicBezTo>
                  <a:cubicBezTo>
                    <a:pt x="408" y="276"/>
                    <a:pt x="404" y="277"/>
                    <a:pt x="400" y="276"/>
                  </a:cubicBezTo>
                  <a:cubicBezTo>
                    <a:pt x="396" y="274"/>
                    <a:pt x="394" y="271"/>
                    <a:pt x="394" y="267"/>
                  </a:cubicBezTo>
                  <a:cubicBezTo>
                    <a:pt x="394" y="267"/>
                    <a:pt x="394" y="267"/>
                    <a:pt x="394" y="267"/>
                  </a:cubicBezTo>
                  <a:cubicBezTo>
                    <a:pt x="395" y="265"/>
                    <a:pt x="396" y="262"/>
                    <a:pt x="398" y="257"/>
                  </a:cubicBezTo>
                  <a:cubicBezTo>
                    <a:pt x="399" y="255"/>
                    <a:pt x="399" y="254"/>
                    <a:pt x="400" y="252"/>
                  </a:cubicBezTo>
                  <a:cubicBezTo>
                    <a:pt x="400" y="252"/>
                    <a:pt x="400" y="252"/>
                    <a:pt x="400" y="252"/>
                  </a:cubicBezTo>
                  <a:cubicBezTo>
                    <a:pt x="402" y="246"/>
                    <a:pt x="404" y="239"/>
                    <a:pt x="407" y="232"/>
                  </a:cubicBezTo>
                  <a:cubicBezTo>
                    <a:pt x="413" y="215"/>
                    <a:pt x="419" y="197"/>
                    <a:pt x="419" y="197"/>
                  </a:cubicBezTo>
                  <a:cubicBezTo>
                    <a:pt x="419" y="195"/>
                    <a:pt x="419" y="194"/>
                    <a:pt x="418" y="193"/>
                  </a:cubicBezTo>
                  <a:cubicBezTo>
                    <a:pt x="399" y="166"/>
                    <a:pt x="399" y="166"/>
                    <a:pt x="399" y="166"/>
                  </a:cubicBezTo>
                  <a:cubicBezTo>
                    <a:pt x="397" y="165"/>
                    <a:pt x="395" y="164"/>
                    <a:pt x="393" y="165"/>
                  </a:cubicBezTo>
                  <a:cubicBezTo>
                    <a:pt x="391" y="165"/>
                    <a:pt x="390" y="167"/>
                    <a:pt x="390" y="169"/>
                  </a:cubicBezTo>
                  <a:cubicBezTo>
                    <a:pt x="390" y="169"/>
                    <a:pt x="390" y="197"/>
                    <a:pt x="391" y="249"/>
                  </a:cubicBezTo>
                  <a:cubicBezTo>
                    <a:pt x="388" y="258"/>
                    <a:pt x="386" y="263"/>
                    <a:pt x="386" y="264"/>
                  </a:cubicBezTo>
                  <a:cubicBezTo>
                    <a:pt x="386" y="265"/>
                    <a:pt x="385" y="265"/>
                    <a:pt x="385" y="265"/>
                  </a:cubicBezTo>
                  <a:cubicBezTo>
                    <a:pt x="384" y="271"/>
                    <a:pt x="386" y="277"/>
                    <a:pt x="391" y="281"/>
                  </a:cubicBezTo>
                  <a:cubicBezTo>
                    <a:pt x="391" y="318"/>
                    <a:pt x="392" y="357"/>
                    <a:pt x="392" y="386"/>
                  </a:cubicBezTo>
                  <a:cubicBezTo>
                    <a:pt x="392" y="401"/>
                    <a:pt x="392" y="413"/>
                    <a:pt x="392" y="422"/>
                  </a:cubicBezTo>
                  <a:cubicBezTo>
                    <a:pt x="392" y="429"/>
                    <a:pt x="392" y="433"/>
                    <a:pt x="392" y="436"/>
                  </a:cubicBezTo>
                  <a:cubicBezTo>
                    <a:pt x="392" y="436"/>
                    <a:pt x="392" y="436"/>
                    <a:pt x="392" y="436"/>
                  </a:cubicBezTo>
                  <a:cubicBezTo>
                    <a:pt x="392" y="441"/>
                    <a:pt x="387" y="445"/>
                    <a:pt x="381" y="444"/>
                  </a:cubicBezTo>
                  <a:cubicBezTo>
                    <a:pt x="375" y="444"/>
                    <a:pt x="370" y="440"/>
                    <a:pt x="369" y="435"/>
                  </a:cubicBezTo>
                  <a:cubicBezTo>
                    <a:pt x="357" y="281"/>
                    <a:pt x="357" y="281"/>
                    <a:pt x="357" y="281"/>
                  </a:cubicBezTo>
                  <a:cubicBezTo>
                    <a:pt x="357" y="279"/>
                    <a:pt x="355" y="277"/>
                    <a:pt x="353" y="277"/>
                  </a:cubicBezTo>
                  <a:cubicBezTo>
                    <a:pt x="350" y="277"/>
                    <a:pt x="348" y="279"/>
                    <a:pt x="348" y="281"/>
                  </a:cubicBezTo>
                  <a:cubicBezTo>
                    <a:pt x="336" y="435"/>
                    <a:pt x="336" y="435"/>
                    <a:pt x="336" y="435"/>
                  </a:cubicBezTo>
                  <a:cubicBezTo>
                    <a:pt x="336" y="440"/>
                    <a:pt x="331" y="444"/>
                    <a:pt x="325" y="444"/>
                  </a:cubicBezTo>
                  <a:cubicBezTo>
                    <a:pt x="319" y="445"/>
                    <a:pt x="313" y="441"/>
                    <a:pt x="313" y="436"/>
                  </a:cubicBezTo>
                  <a:cubicBezTo>
                    <a:pt x="313" y="436"/>
                    <a:pt x="313" y="436"/>
                    <a:pt x="313" y="436"/>
                  </a:cubicBezTo>
                  <a:cubicBezTo>
                    <a:pt x="313" y="433"/>
                    <a:pt x="313" y="430"/>
                    <a:pt x="313" y="424"/>
                  </a:cubicBezTo>
                  <a:cubicBezTo>
                    <a:pt x="313" y="416"/>
                    <a:pt x="314" y="405"/>
                    <a:pt x="314" y="392"/>
                  </a:cubicBezTo>
                  <a:cubicBezTo>
                    <a:pt x="315" y="365"/>
                    <a:pt x="316" y="329"/>
                    <a:pt x="317" y="293"/>
                  </a:cubicBezTo>
                  <a:cubicBezTo>
                    <a:pt x="318" y="253"/>
                    <a:pt x="319" y="213"/>
                    <a:pt x="320" y="185"/>
                  </a:cubicBezTo>
                  <a:cubicBezTo>
                    <a:pt x="320" y="185"/>
                    <a:pt x="320" y="185"/>
                    <a:pt x="320" y="185"/>
                  </a:cubicBezTo>
                  <a:cubicBezTo>
                    <a:pt x="320" y="164"/>
                    <a:pt x="320" y="150"/>
                    <a:pt x="320" y="150"/>
                  </a:cubicBezTo>
                  <a:cubicBezTo>
                    <a:pt x="321" y="148"/>
                    <a:pt x="318" y="145"/>
                    <a:pt x="316" y="145"/>
                  </a:cubicBezTo>
                  <a:cubicBezTo>
                    <a:pt x="316" y="145"/>
                    <a:pt x="316" y="145"/>
                    <a:pt x="316" y="145"/>
                  </a:cubicBezTo>
                  <a:cubicBezTo>
                    <a:pt x="313" y="145"/>
                    <a:pt x="311" y="147"/>
                    <a:pt x="311" y="150"/>
                  </a:cubicBezTo>
                  <a:cubicBezTo>
                    <a:pt x="311" y="160"/>
                    <a:pt x="310" y="171"/>
                    <a:pt x="310" y="183"/>
                  </a:cubicBezTo>
                  <a:cubicBezTo>
                    <a:pt x="290" y="211"/>
                    <a:pt x="290" y="211"/>
                    <a:pt x="290" y="211"/>
                  </a:cubicBezTo>
                  <a:cubicBezTo>
                    <a:pt x="241" y="239"/>
                    <a:pt x="241" y="239"/>
                    <a:pt x="241" y="239"/>
                  </a:cubicBezTo>
                  <a:cubicBezTo>
                    <a:pt x="242" y="233"/>
                    <a:pt x="240" y="228"/>
                    <a:pt x="236" y="224"/>
                  </a:cubicBezTo>
                  <a:cubicBezTo>
                    <a:pt x="236" y="224"/>
                    <a:pt x="236" y="224"/>
                    <a:pt x="236" y="223"/>
                  </a:cubicBezTo>
                  <a:cubicBezTo>
                    <a:pt x="235" y="223"/>
                    <a:pt x="235" y="223"/>
                    <a:pt x="234" y="222"/>
                  </a:cubicBezTo>
                  <a:cubicBezTo>
                    <a:pt x="249" y="211"/>
                    <a:pt x="274" y="192"/>
                    <a:pt x="274" y="192"/>
                  </a:cubicBezTo>
                  <a:cubicBezTo>
                    <a:pt x="275" y="192"/>
                    <a:pt x="275" y="191"/>
                    <a:pt x="276" y="191"/>
                  </a:cubicBezTo>
                  <a:cubicBezTo>
                    <a:pt x="276" y="190"/>
                    <a:pt x="304" y="141"/>
                    <a:pt x="312" y="127"/>
                  </a:cubicBezTo>
                  <a:cubicBezTo>
                    <a:pt x="313" y="126"/>
                    <a:pt x="313" y="126"/>
                    <a:pt x="313" y="126"/>
                  </a:cubicBezTo>
                  <a:cubicBezTo>
                    <a:pt x="317" y="118"/>
                    <a:pt x="324" y="105"/>
                    <a:pt x="356" y="105"/>
                  </a:cubicBezTo>
                  <a:cubicBezTo>
                    <a:pt x="356" y="105"/>
                    <a:pt x="356" y="105"/>
                    <a:pt x="356" y="105"/>
                  </a:cubicBezTo>
                  <a:cubicBezTo>
                    <a:pt x="390" y="105"/>
                    <a:pt x="395" y="112"/>
                    <a:pt x="406" y="128"/>
                  </a:cubicBezTo>
                  <a:cubicBezTo>
                    <a:pt x="440" y="182"/>
                    <a:pt x="440" y="182"/>
                    <a:pt x="440" y="182"/>
                  </a:cubicBezTo>
                  <a:cubicBezTo>
                    <a:pt x="443" y="188"/>
                    <a:pt x="443" y="194"/>
                    <a:pt x="440" y="201"/>
                  </a:cubicBezTo>
                  <a:close/>
                  <a:moveTo>
                    <a:pt x="400" y="183"/>
                  </a:moveTo>
                  <a:cubicBezTo>
                    <a:pt x="409" y="196"/>
                    <a:pt x="409" y="196"/>
                    <a:pt x="409" y="196"/>
                  </a:cubicBezTo>
                  <a:cubicBezTo>
                    <a:pt x="406" y="204"/>
                    <a:pt x="403" y="214"/>
                    <a:pt x="400" y="223"/>
                  </a:cubicBezTo>
                  <a:cubicBezTo>
                    <a:pt x="400" y="206"/>
                    <a:pt x="400" y="192"/>
                    <a:pt x="400" y="183"/>
                  </a:cubicBezTo>
                  <a:close/>
                  <a:moveTo>
                    <a:pt x="99" y="86"/>
                  </a:moveTo>
                  <a:cubicBezTo>
                    <a:pt x="122" y="86"/>
                    <a:pt x="142" y="67"/>
                    <a:pt x="142" y="43"/>
                  </a:cubicBezTo>
                  <a:cubicBezTo>
                    <a:pt x="142" y="19"/>
                    <a:pt x="122" y="0"/>
                    <a:pt x="99" y="0"/>
                  </a:cubicBezTo>
                  <a:cubicBezTo>
                    <a:pt x="75" y="0"/>
                    <a:pt x="55" y="19"/>
                    <a:pt x="55" y="43"/>
                  </a:cubicBezTo>
                  <a:cubicBezTo>
                    <a:pt x="55" y="67"/>
                    <a:pt x="75" y="86"/>
                    <a:pt x="99" y="86"/>
                  </a:cubicBezTo>
                  <a:close/>
                  <a:moveTo>
                    <a:pt x="99" y="9"/>
                  </a:moveTo>
                  <a:cubicBezTo>
                    <a:pt x="117" y="9"/>
                    <a:pt x="132" y="24"/>
                    <a:pt x="132" y="43"/>
                  </a:cubicBezTo>
                  <a:cubicBezTo>
                    <a:pt x="132" y="62"/>
                    <a:pt x="117" y="77"/>
                    <a:pt x="99" y="77"/>
                  </a:cubicBezTo>
                  <a:cubicBezTo>
                    <a:pt x="80" y="77"/>
                    <a:pt x="65" y="62"/>
                    <a:pt x="65" y="43"/>
                  </a:cubicBezTo>
                  <a:cubicBezTo>
                    <a:pt x="65" y="24"/>
                    <a:pt x="80" y="9"/>
                    <a:pt x="99" y="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grpSp>
        <p:nvGrpSpPr>
          <p:cNvPr id="9" name="Group 8"/>
          <p:cNvGrpSpPr/>
          <p:nvPr/>
        </p:nvGrpSpPr>
        <p:grpSpPr>
          <a:xfrm>
            <a:off x="6040604" y="3722137"/>
            <a:ext cx="852784" cy="856064"/>
            <a:chOff x="-177174" y="3982261"/>
            <a:chExt cx="822960" cy="822960"/>
          </a:xfrm>
        </p:grpSpPr>
        <p:sp>
          <p:nvSpPr>
            <p:cNvPr id="89" name="Oval 16"/>
            <p:cNvSpPr>
              <a:spLocks noChangeArrowheads="1"/>
            </p:cNvSpPr>
            <p:nvPr/>
          </p:nvSpPr>
          <p:spPr bwMode="auto">
            <a:xfrm>
              <a:off x="-177174" y="3982261"/>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91" name="Freeform 27"/>
            <p:cNvSpPr>
              <a:spLocks noEditPoints="1"/>
            </p:cNvSpPr>
            <p:nvPr/>
          </p:nvSpPr>
          <p:spPr bwMode="auto">
            <a:xfrm>
              <a:off x="-6233" y="4215718"/>
              <a:ext cx="480101" cy="373629"/>
            </a:xfrm>
            <a:custGeom>
              <a:avLst/>
              <a:gdLst>
                <a:gd name="T0" fmla="*/ 249 w 416"/>
                <a:gd name="T1" fmla="*/ 0 h 324"/>
                <a:gd name="T2" fmla="*/ 138 w 416"/>
                <a:gd name="T3" fmla="*/ 45 h 324"/>
                <a:gd name="T4" fmla="*/ 0 w 416"/>
                <a:gd name="T5" fmla="*/ 186 h 324"/>
                <a:gd name="T6" fmla="*/ 185 w 416"/>
                <a:gd name="T7" fmla="*/ 266 h 324"/>
                <a:gd name="T8" fmla="*/ 205 w 416"/>
                <a:gd name="T9" fmla="*/ 324 h 324"/>
                <a:gd name="T10" fmla="*/ 339 w 416"/>
                <a:gd name="T11" fmla="*/ 304 h 324"/>
                <a:gd name="T12" fmla="*/ 345 w 416"/>
                <a:gd name="T13" fmla="*/ 266 h 324"/>
                <a:gd name="T14" fmla="*/ 354 w 416"/>
                <a:gd name="T15" fmla="*/ 108 h 324"/>
                <a:gd name="T16" fmla="*/ 318 w 416"/>
                <a:gd name="T17" fmla="*/ 314 h 324"/>
                <a:gd name="T18" fmla="*/ 195 w 416"/>
                <a:gd name="T19" fmla="*/ 304 h 324"/>
                <a:gd name="T20" fmla="*/ 205 w 416"/>
                <a:gd name="T21" fmla="*/ 203 h 324"/>
                <a:gd name="T22" fmla="*/ 329 w 416"/>
                <a:gd name="T23" fmla="*/ 214 h 324"/>
                <a:gd name="T24" fmla="*/ 219 w 416"/>
                <a:gd name="T25" fmla="*/ 194 h 324"/>
                <a:gd name="T26" fmla="*/ 262 w 416"/>
                <a:gd name="T27" fmla="*/ 129 h 324"/>
                <a:gd name="T28" fmla="*/ 304 w 416"/>
                <a:gd name="T29" fmla="*/ 194 h 324"/>
                <a:gd name="T30" fmla="*/ 344 w 416"/>
                <a:gd name="T31" fmla="*/ 257 h 324"/>
                <a:gd name="T32" fmla="*/ 339 w 416"/>
                <a:gd name="T33" fmla="*/ 214 h 324"/>
                <a:gd name="T34" fmla="*/ 314 w 416"/>
                <a:gd name="T35" fmla="*/ 194 h 324"/>
                <a:gd name="T36" fmla="*/ 262 w 416"/>
                <a:gd name="T37" fmla="*/ 120 h 324"/>
                <a:gd name="T38" fmla="*/ 210 w 416"/>
                <a:gd name="T39" fmla="*/ 194 h 324"/>
                <a:gd name="T40" fmla="*/ 185 w 416"/>
                <a:gd name="T41" fmla="*/ 214 h 324"/>
                <a:gd name="T42" fmla="*/ 77 w 416"/>
                <a:gd name="T43" fmla="*/ 257 h 324"/>
                <a:gd name="T44" fmla="*/ 76 w 416"/>
                <a:gd name="T45" fmla="*/ 115 h 324"/>
                <a:gd name="T46" fmla="*/ 138 w 416"/>
                <a:gd name="T47" fmla="*/ 54 h 324"/>
                <a:gd name="T48" fmla="*/ 167 w 416"/>
                <a:gd name="T49" fmla="*/ 57 h 324"/>
                <a:gd name="T50" fmla="*/ 345 w 416"/>
                <a:gd name="T51" fmla="*/ 112 h 324"/>
                <a:gd name="T52" fmla="*/ 407 w 416"/>
                <a:gd name="T53" fmla="*/ 186 h 324"/>
                <a:gd name="T54" fmla="*/ 262 w 416"/>
                <a:gd name="T55" fmla="*/ 237 h 324"/>
                <a:gd name="T56" fmla="*/ 257 w 416"/>
                <a:gd name="T57" fmla="*/ 261 h 324"/>
                <a:gd name="T58" fmla="*/ 262 w 416"/>
                <a:gd name="T59" fmla="*/ 279 h 324"/>
                <a:gd name="T60" fmla="*/ 267 w 416"/>
                <a:gd name="T61" fmla="*/ 261 h 324"/>
                <a:gd name="T62" fmla="*/ 262 w 416"/>
                <a:gd name="T63" fmla="*/ 237 h 324"/>
                <a:gd name="T64" fmla="*/ 259 w 416"/>
                <a:gd name="T65" fmla="*/ 249 h 324"/>
                <a:gd name="T66" fmla="*/ 265 w 416"/>
                <a:gd name="T67" fmla="*/ 24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324">
                  <a:moveTo>
                    <a:pt x="354" y="108"/>
                  </a:moveTo>
                  <a:cubicBezTo>
                    <a:pt x="350" y="48"/>
                    <a:pt x="304" y="0"/>
                    <a:pt x="249" y="0"/>
                  </a:cubicBezTo>
                  <a:cubicBezTo>
                    <a:pt x="213" y="0"/>
                    <a:pt x="182" y="18"/>
                    <a:pt x="161" y="49"/>
                  </a:cubicBezTo>
                  <a:cubicBezTo>
                    <a:pt x="153" y="46"/>
                    <a:pt x="146" y="45"/>
                    <a:pt x="138" y="45"/>
                  </a:cubicBezTo>
                  <a:cubicBezTo>
                    <a:pt x="102" y="45"/>
                    <a:pt x="73" y="71"/>
                    <a:pt x="71" y="106"/>
                  </a:cubicBezTo>
                  <a:cubicBezTo>
                    <a:pt x="32" y="110"/>
                    <a:pt x="0" y="145"/>
                    <a:pt x="0" y="186"/>
                  </a:cubicBezTo>
                  <a:cubicBezTo>
                    <a:pt x="0" y="231"/>
                    <a:pt x="34" y="266"/>
                    <a:pt x="77" y="266"/>
                  </a:cubicBezTo>
                  <a:cubicBezTo>
                    <a:pt x="185" y="266"/>
                    <a:pt x="185" y="266"/>
                    <a:pt x="185" y="266"/>
                  </a:cubicBezTo>
                  <a:cubicBezTo>
                    <a:pt x="185" y="304"/>
                    <a:pt x="185" y="304"/>
                    <a:pt x="185" y="304"/>
                  </a:cubicBezTo>
                  <a:cubicBezTo>
                    <a:pt x="185" y="315"/>
                    <a:pt x="194" y="324"/>
                    <a:pt x="205" y="324"/>
                  </a:cubicBezTo>
                  <a:cubicBezTo>
                    <a:pt x="318" y="324"/>
                    <a:pt x="318" y="324"/>
                    <a:pt x="318" y="324"/>
                  </a:cubicBezTo>
                  <a:cubicBezTo>
                    <a:pt x="330" y="324"/>
                    <a:pt x="339" y="315"/>
                    <a:pt x="339" y="304"/>
                  </a:cubicBezTo>
                  <a:cubicBezTo>
                    <a:pt x="339" y="266"/>
                    <a:pt x="339" y="266"/>
                    <a:pt x="339" y="266"/>
                  </a:cubicBezTo>
                  <a:cubicBezTo>
                    <a:pt x="345" y="266"/>
                    <a:pt x="345" y="266"/>
                    <a:pt x="345" y="266"/>
                  </a:cubicBezTo>
                  <a:cubicBezTo>
                    <a:pt x="384" y="264"/>
                    <a:pt x="416" y="228"/>
                    <a:pt x="416" y="186"/>
                  </a:cubicBezTo>
                  <a:cubicBezTo>
                    <a:pt x="416" y="147"/>
                    <a:pt x="390" y="115"/>
                    <a:pt x="354" y="108"/>
                  </a:cubicBezTo>
                  <a:close/>
                  <a:moveTo>
                    <a:pt x="329" y="304"/>
                  </a:moveTo>
                  <a:cubicBezTo>
                    <a:pt x="329" y="309"/>
                    <a:pt x="324" y="314"/>
                    <a:pt x="318" y="314"/>
                  </a:cubicBezTo>
                  <a:cubicBezTo>
                    <a:pt x="205" y="314"/>
                    <a:pt x="205" y="314"/>
                    <a:pt x="205" y="314"/>
                  </a:cubicBezTo>
                  <a:cubicBezTo>
                    <a:pt x="200" y="314"/>
                    <a:pt x="195" y="309"/>
                    <a:pt x="195" y="304"/>
                  </a:cubicBezTo>
                  <a:cubicBezTo>
                    <a:pt x="195" y="214"/>
                    <a:pt x="195" y="214"/>
                    <a:pt x="195" y="214"/>
                  </a:cubicBezTo>
                  <a:cubicBezTo>
                    <a:pt x="195" y="208"/>
                    <a:pt x="200" y="203"/>
                    <a:pt x="205" y="203"/>
                  </a:cubicBezTo>
                  <a:cubicBezTo>
                    <a:pt x="318" y="203"/>
                    <a:pt x="318" y="203"/>
                    <a:pt x="318" y="203"/>
                  </a:cubicBezTo>
                  <a:cubicBezTo>
                    <a:pt x="324" y="203"/>
                    <a:pt x="329" y="208"/>
                    <a:pt x="329" y="214"/>
                  </a:cubicBezTo>
                  <a:lnTo>
                    <a:pt x="329" y="304"/>
                  </a:lnTo>
                  <a:close/>
                  <a:moveTo>
                    <a:pt x="219" y="194"/>
                  </a:moveTo>
                  <a:cubicBezTo>
                    <a:pt x="219" y="171"/>
                    <a:pt x="219" y="171"/>
                    <a:pt x="219" y="171"/>
                  </a:cubicBezTo>
                  <a:cubicBezTo>
                    <a:pt x="219" y="148"/>
                    <a:pt x="239" y="129"/>
                    <a:pt x="262" y="129"/>
                  </a:cubicBezTo>
                  <a:cubicBezTo>
                    <a:pt x="285" y="129"/>
                    <a:pt x="304" y="148"/>
                    <a:pt x="304" y="171"/>
                  </a:cubicBezTo>
                  <a:cubicBezTo>
                    <a:pt x="304" y="194"/>
                    <a:pt x="304" y="194"/>
                    <a:pt x="304" y="194"/>
                  </a:cubicBezTo>
                  <a:lnTo>
                    <a:pt x="219" y="194"/>
                  </a:lnTo>
                  <a:close/>
                  <a:moveTo>
                    <a:pt x="344" y="257"/>
                  </a:moveTo>
                  <a:cubicBezTo>
                    <a:pt x="339" y="257"/>
                    <a:pt x="339" y="257"/>
                    <a:pt x="339" y="257"/>
                  </a:cubicBezTo>
                  <a:cubicBezTo>
                    <a:pt x="339" y="214"/>
                    <a:pt x="339" y="214"/>
                    <a:pt x="339" y="214"/>
                  </a:cubicBezTo>
                  <a:cubicBezTo>
                    <a:pt x="339" y="203"/>
                    <a:pt x="330" y="194"/>
                    <a:pt x="318" y="194"/>
                  </a:cubicBezTo>
                  <a:cubicBezTo>
                    <a:pt x="314" y="194"/>
                    <a:pt x="314" y="194"/>
                    <a:pt x="314" y="194"/>
                  </a:cubicBezTo>
                  <a:cubicBezTo>
                    <a:pt x="314" y="171"/>
                    <a:pt x="314" y="171"/>
                    <a:pt x="314" y="171"/>
                  </a:cubicBezTo>
                  <a:cubicBezTo>
                    <a:pt x="314" y="143"/>
                    <a:pt x="291" y="120"/>
                    <a:pt x="262" y="120"/>
                  </a:cubicBezTo>
                  <a:cubicBezTo>
                    <a:pt x="233" y="120"/>
                    <a:pt x="210" y="143"/>
                    <a:pt x="210" y="171"/>
                  </a:cubicBezTo>
                  <a:cubicBezTo>
                    <a:pt x="210" y="194"/>
                    <a:pt x="210" y="194"/>
                    <a:pt x="210" y="194"/>
                  </a:cubicBezTo>
                  <a:cubicBezTo>
                    <a:pt x="205" y="194"/>
                    <a:pt x="205" y="194"/>
                    <a:pt x="205" y="194"/>
                  </a:cubicBezTo>
                  <a:cubicBezTo>
                    <a:pt x="194" y="194"/>
                    <a:pt x="185" y="203"/>
                    <a:pt x="185" y="214"/>
                  </a:cubicBezTo>
                  <a:cubicBezTo>
                    <a:pt x="185" y="257"/>
                    <a:pt x="185" y="257"/>
                    <a:pt x="185" y="257"/>
                  </a:cubicBezTo>
                  <a:cubicBezTo>
                    <a:pt x="77" y="257"/>
                    <a:pt x="77" y="257"/>
                    <a:pt x="77" y="257"/>
                  </a:cubicBezTo>
                  <a:cubicBezTo>
                    <a:pt x="39" y="257"/>
                    <a:pt x="10" y="226"/>
                    <a:pt x="10" y="186"/>
                  </a:cubicBezTo>
                  <a:cubicBezTo>
                    <a:pt x="10" y="148"/>
                    <a:pt x="39" y="117"/>
                    <a:pt x="76" y="115"/>
                  </a:cubicBezTo>
                  <a:cubicBezTo>
                    <a:pt x="78" y="115"/>
                    <a:pt x="80" y="113"/>
                    <a:pt x="80" y="110"/>
                  </a:cubicBezTo>
                  <a:cubicBezTo>
                    <a:pt x="80" y="79"/>
                    <a:pt x="106" y="54"/>
                    <a:pt x="138" y="54"/>
                  </a:cubicBezTo>
                  <a:cubicBezTo>
                    <a:pt x="146" y="54"/>
                    <a:pt x="153" y="56"/>
                    <a:pt x="161" y="59"/>
                  </a:cubicBezTo>
                  <a:cubicBezTo>
                    <a:pt x="163" y="60"/>
                    <a:pt x="166" y="59"/>
                    <a:pt x="167" y="57"/>
                  </a:cubicBezTo>
                  <a:cubicBezTo>
                    <a:pt x="186" y="27"/>
                    <a:pt x="215" y="9"/>
                    <a:pt x="249" y="9"/>
                  </a:cubicBezTo>
                  <a:cubicBezTo>
                    <a:pt x="300" y="9"/>
                    <a:pt x="343" y="55"/>
                    <a:pt x="345" y="112"/>
                  </a:cubicBezTo>
                  <a:cubicBezTo>
                    <a:pt x="345" y="114"/>
                    <a:pt x="346" y="116"/>
                    <a:pt x="349" y="117"/>
                  </a:cubicBezTo>
                  <a:cubicBezTo>
                    <a:pt x="382" y="121"/>
                    <a:pt x="407" y="151"/>
                    <a:pt x="407" y="186"/>
                  </a:cubicBezTo>
                  <a:cubicBezTo>
                    <a:pt x="407" y="223"/>
                    <a:pt x="379" y="255"/>
                    <a:pt x="344" y="257"/>
                  </a:cubicBezTo>
                  <a:close/>
                  <a:moveTo>
                    <a:pt x="262" y="237"/>
                  </a:moveTo>
                  <a:cubicBezTo>
                    <a:pt x="255" y="237"/>
                    <a:pt x="250" y="242"/>
                    <a:pt x="250" y="249"/>
                  </a:cubicBezTo>
                  <a:cubicBezTo>
                    <a:pt x="250" y="254"/>
                    <a:pt x="253" y="259"/>
                    <a:pt x="257" y="261"/>
                  </a:cubicBezTo>
                  <a:cubicBezTo>
                    <a:pt x="257" y="274"/>
                    <a:pt x="257" y="274"/>
                    <a:pt x="257" y="274"/>
                  </a:cubicBezTo>
                  <a:cubicBezTo>
                    <a:pt x="257" y="277"/>
                    <a:pt x="259" y="279"/>
                    <a:pt x="262" y="279"/>
                  </a:cubicBezTo>
                  <a:cubicBezTo>
                    <a:pt x="265" y="279"/>
                    <a:pt x="267" y="277"/>
                    <a:pt x="267" y="274"/>
                  </a:cubicBezTo>
                  <a:cubicBezTo>
                    <a:pt x="267" y="261"/>
                    <a:pt x="267" y="261"/>
                    <a:pt x="267" y="261"/>
                  </a:cubicBezTo>
                  <a:cubicBezTo>
                    <a:pt x="271" y="259"/>
                    <a:pt x="274" y="254"/>
                    <a:pt x="274" y="249"/>
                  </a:cubicBezTo>
                  <a:cubicBezTo>
                    <a:pt x="274" y="242"/>
                    <a:pt x="269" y="237"/>
                    <a:pt x="262" y="237"/>
                  </a:cubicBezTo>
                  <a:close/>
                  <a:moveTo>
                    <a:pt x="262" y="252"/>
                  </a:moveTo>
                  <a:cubicBezTo>
                    <a:pt x="260" y="252"/>
                    <a:pt x="259" y="251"/>
                    <a:pt x="259" y="249"/>
                  </a:cubicBezTo>
                  <a:cubicBezTo>
                    <a:pt x="259" y="248"/>
                    <a:pt x="260" y="246"/>
                    <a:pt x="262" y="246"/>
                  </a:cubicBezTo>
                  <a:cubicBezTo>
                    <a:pt x="264" y="246"/>
                    <a:pt x="265" y="248"/>
                    <a:pt x="265" y="249"/>
                  </a:cubicBezTo>
                  <a:cubicBezTo>
                    <a:pt x="265" y="251"/>
                    <a:pt x="264" y="252"/>
                    <a:pt x="262" y="25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sp>
        <p:nvSpPr>
          <p:cNvPr id="14" name="TextBox 13"/>
          <p:cNvSpPr txBox="1"/>
          <p:nvPr/>
        </p:nvSpPr>
        <p:spPr>
          <a:xfrm>
            <a:off x="824622" y="910705"/>
            <a:ext cx="1369565" cy="400110"/>
          </a:xfrm>
          <a:prstGeom prst="rect">
            <a:avLst/>
          </a:prstGeom>
          <a:noFill/>
        </p:spPr>
        <p:txBody>
          <a:bodyPr wrap="square" rtlCol="0">
            <a:spAutoFit/>
          </a:bodyPr>
          <a:lstStyle/>
          <a:p>
            <a:r>
              <a:rPr lang="en-US" dirty="0" smtClean="0"/>
              <a:t>Great </a:t>
            </a:r>
            <a:r>
              <a:rPr lang="en-US" sz="2000" dirty="0" smtClean="0"/>
              <a:t>Team</a:t>
            </a:r>
            <a:endParaRPr lang="en-US" dirty="0"/>
          </a:p>
        </p:txBody>
      </p:sp>
      <p:sp>
        <p:nvSpPr>
          <p:cNvPr id="16" name="TextBox 15"/>
          <p:cNvSpPr txBox="1"/>
          <p:nvPr/>
        </p:nvSpPr>
        <p:spPr>
          <a:xfrm>
            <a:off x="5952677" y="458593"/>
            <a:ext cx="1881421" cy="646331"/>
          </a:xfrm>
          <a:prstGeom prst="rect">
            <a:avLst/>
          </a:prstGeom>
          <a:noFill/>
        </p:spPr>
        <p:txBody>
          <a:bodyPr wrap="square" rtlCol="0">
            <a:spAutoFit/>
          </a:bodyPr>
          <a:lstStyle/>
          <a:p>
            <a:r>
              <a:rPr lang="en-US" dirty="0" smtClean="0"/>
              <a:t>Global Market Makers &amp; Traders</a:t>
            </a:r>
          </a:p>
        </p:txBody>
      </p:sp>
      <p:sp>
        <p:nvSpPr>
          <p:cNvPr id="19" name="TextBox 18"/>
          <p:cNvSpPr txBox="1"/>
          <p:nvPr/>
        </p:nvSpPr>
        <p:spPr>
          <a:xfrm>
            <a:off x="62720" y="4019376"/>
            <a:ext cx="1881421" cy="646331"/>
          </a:xfrm>
          <a:prstGeom prst="rect">
            <a:avLst/>
          </a:prstGeom>
          <a:noFill/>
        </p:spPr>
        <p:txBody>
          <a:bodyPr wrap="square" rtlCol="0">
            <a:spAutoFit/>
          </a:bodyPr>
          <a:lstStyle/>
          <a:p>
            <a:r>
              <a:rPr lang="en-US" dirty="0" smtClean="0"/>
              <a:t>Innovative &amp; Flexible Solutions</a:t>
            </a:r>
            <a:endParaRPr lang="en-US" dirty="0"/>
          </a:p>
        </p:txBody>
      </p:sp>
      <p:sp>
        <p:nvSpPr>
          <p:cNvPr id="21" name="TextBox 20"/>
          <p:cNvSpPr txBox="1"/>
          <p:nvPr/>
        </p:nvSpPr>
        <p:spPr>
          <a:xfrm>
            <a:off x="6893388" y="4081247"/>
            <a:ext cx="2058374" cy="677108"/>
          </a:xfrm>
          <a:prstGeom prst="rect">
            <a:avLst/>
          </a:prstGeom>
          <a:noFill/>
        </p:spPr>
        <p:txBody>
          <a:bodyPr wrap="square" rtlCol="0">
            <a:spAutoFit/>
          </a:bodyPr>
          <a:lstStyle/>
          <a:p>
            <a:r>
              <a:rPr lang="en-US" sz="2000" dirty="0" smtClean="0"/>
              <a:t>Robust Reporting</a:t>
            </a:r>
            <a:r>
              <a:rPr lang="en-US" dirty="0" smtClean="0"/>
              <a:t> &amp; Analytics</a:t>
            </a:r>
            <a:endParaRPr lang="en-US" dirty="0"/>
          </a:p>
        </p:txBody>
      </p:sp>
      <p:sp>
        <p:nvSpPr>
          <p:cNvPr id="23" name="TextBox 22"/>
          <p:cNvSpPr txBox="1"/>
          <p:nvPr/>
        </p:nvSpPr>
        <p:spPr>
          <a:xfrm>
            <a:off x="2379898" y="4377365"/>
            <a:ext cx="1904939" cy="646331"/>
          </a:xfrm>
          <a:prstGeom prst="rect">
            <a:avLst/>
          </a:prstGeom>
          <a:noFill/>
        </p:spPr>
        <p:txBody>
          <a:bodyPr wrap="square" rtlCol="0">
            <a:spAutoFit/>
          </a:bodyPr>
          <a:lstStyle/>
          <a:p>
            <a:pPr algn="ctr"/>
            <a:r>
              <a:rPr lang="en-US" dirty="0" smtClean="0"/>
              <a:t>Deep Reverse Logistics Network</a:t>
            </a:r>
            <a:endParaRPr lang="en-US" dirty="0"/>
          </a:p>
        </p:txBody>
      </p:sp>
      <p:sp>
        <p:nvSpPr>
          <p:cNvPr id="36" name="Oval 61"/>
          <p:cNvSpPr>
            <a:spLocks noChangeArrowheads="1"/>
          </p:cNvSpPr>
          <p:nvPr/>
        </p:nvSpPr>
        <p:spPr bwMode="auto">
          <a:xfrm>
            <a:off x="4217059" y="221346"/>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37" name="Freeform 123"/>
          <p:cNvSpPr>
            <a:spLocks noEditPoints="1"/>
          </p:cNvSpPr>
          <p:nvPr/>
        </p:nvSpPr>
        <p:spPr bwMode="auto">
          <a:xfrm>
            <a:off x="4353643" y="383864"/>
            <a:ext cx="522995" cy="524724"/>
          </a:xfrm>
          <a:custGeom>
            <a:avLst/>
            <a:gdLst>
              <a:gd name="T0" fmla="*/ 529 w 676"/>
              <a:gd name="T1" fmla="*/ 279 h 678"/>
              <a:gd name="T2" fmla="*/ 431 w 676"/>
              <a:gd name="T3" fmla="*/ 293 h 678"/>
              <a:gd name="T4" fmla="*/ 409 w 676"/>
              <a:gd name="T5" fmla="*/ 210 h 678"/>
              <a:gd name="T6" fmla="*/ 367 w 676"/>
              <a:gd name="T7" fmla="*/ 125 h 678"/>
              <a:gd name="T8" fmla="*/ 401 w 676"/>
              <a:gd name="T9" fmla="*/ 58 h 678"/>
              <a:gd name="T10" fmla="*/ 504 w 676"/>
              <a:gd name="T11" fmla="*/ 6 h 678"/>
              <a:gd name="T12" fmla="*/ 579 w 676"/>
              <a:gd name="T13" fmla="*/ 18 h 678"/>
              <a:gd name="T14" fmla="*/ 659 w 676"/>
              <a:gd name="T15" fmla="*/ 100 h 678"/>
              <a:gd name="T16" fmla="*/ 676 w 676"/>
              <a:gd name="T17" fmla="*/ 169 h 678"/>
              <a:gd name="T18" fmla="*/ 605 w 676"/>
              <a:gd name="T19" fmla="*/ 241 h 678"/>
              <a:gd name="T20" fmla="*/ 558 w 676"/>
              <a:gd name="T21" fmla="*/ 314 h 678"/>
              <a:gd name="T22" fmla="*/ 539 w 676"/>
              <a:gd name="T23" fmla="*/ 267 h 678"/>
              <a:gd name="T24" fmla="*/ 590 w 676"/>
              <a:gd name="T25" fmla="*/ 242 h 678"/>
              <a:gd name="T26" fmla="*/ 626 w 676"/>
              <a:gd name="T27" fmla="*/ 172 h 678"/>
              <a:gd name="T28" fmla="*/ 655 w 676"/>
              <a:gd name="T29" fmla="*/ 114 h 678"/>
              <a:gd name="T30" fmla="*/ 566 w 676"/>
              <a:gd name="T31" fmla="*/ 67 h 678"/>
              <a:gd name="T32" fmla="*/ 517 w 676"/>
              <a:gd name="T33" fmla="*/ 15 h 678"/>
              <a:gd name="T34" fmla="*/ 500 w 676"/>
              <a:gd name="T35" fmla="*/ 56 h 678"/>
              <a:gd name="T36" fmla="*/ 401 w 676"/>
              <a:gd name="T37" fmla="*/ 73 h 678"/>
              <a:gd name="T38" fmla="*/ 413 w 676"/>
              <a:gd name="T39" fmla="*/ 144 h 678"/>
              <a:gd name="T40" fmla="*/ 422 w 676"/>
              <a:gd name="T41" fmla="*/ 215 h 678"/>
              <a:gd name="T42" fmla="*/ 463 w 676"/>
              <a:gd name="T43" fmla="*/ 255 h 678"/>
              <a:gd name="T44" fmla="*/ 532 w 676"/>
              <a:gd name="T45" fmla="*/ 264 h 678"/>
              <a:gd name="T46" fmla="*/ 478 w 676"/>
              <a:gd name="T47" fmla="*/ 160 h 678"/>
              <a:gd name="T48" fmla="*/ 517 w 676"/>
              <a:gd name="T49" fmla="*/ 199 h 678"/>
              <a:gd name="T50" fmla="*/ 517 w 676"/>
              <a:gd name="T51" fmla="*/ 185 h 678"/>
              <a:gd name="T52" fmla="*/ 258 w 676"/>
              <a:gd name="T53" fmla="*/ 678 h 678"/>
              <a:gd name="T54" fmla="*/ 233 w 676"/>
              <a:gd name="T55" fmla="*/ 615 h 678"/>
              <a:gd name="T56" fmla="*/ 105 w 676"/>
              <a:gd name="T57" fmla="*/ 628 h 678"/>
              <a:gd name="T58" fmla="*/ 90 w 676"/>
              <a:gd name="T59" fmla="*/ 522 h 678"/>
              <a:gd name="T60" fmla="*/ 0 w 676"/>
              <a:gd name="T61" fmla="*/ 424 h 678"/>
              <a:gd name="T62" fmla="*/ 14 w 676"/>
              <a:gd name="T63" fmla="*/ 350 h 678"/>
              <a:gd name="T64" fmla="*/ 91 w 676"/>
              <a:gd name="T65" fmla="*/ 229 h 678"/>
              <a:gd name="T66" fmla="*/ 159 w 676"/>
              <a:gd name="T67" fmla="*/ 185 h 678"/>
              <a:gd name="T68" fmla="*/ 276 w 676"/>
              <a:gd name="T69" fmla="*/ 222 h 678"/>
              <a:gd name="T70" fmla="*/ 378 w 676"/>
              <a:gd name="T71" fmla="*/ 190 h 678"/>
              <a:gd name="T72" fmla="*/ 423 w 676"/>
              <a:gd name="T73" fmla="*/ 310 h 678"/>
              <a:gd name="T74" fmla="*/ 513 w 676"/>
              <a:gd name="T75" fmla="*/ 370 h 678"/>
              <a:gd name="T76" fmla="*/ 456 w 676"/>
              <a:gd name="T77" fmla="*/ 419 h 678"/>
              <a:gd name="T78" fmla="*/ 494 w 676"/>
              <a:gd name="T79" fmla="*/ 527 h 678"/>
              <a:gd name="T80" fmla="*/ 393 w 676"/>
              <a:gd name="T81" fmla="*/ 564 h 678"/>
              <a:gd name="T82" fmla="*/ 325 w 676"/>
              <a:gd name="T83" fmla="*/ 669 h 678"/>
              <a:gd name="T84" fmla="*/ 165 w 676"/>
              <a:gd name="T85" fmla="*/ 577 h 678"/>
              <a:gd name="T86" fmla="*/ 261 w 676"/>
              <a:gd name="T87" fmla="*/ 664 h 678"/>
              <a:gd name="T88" fmla="*/ 323 w 676"/>
              <a:gd name="T89" fmla="*/ 591 h 678"/>
              <a:gd name="T90" fmla="*/ 449 w 676"/>
              <a:gd name="T91" fmla="*/ 573 h 678"/>
              <a:gd name="T92" fmla="*/ 432 w 676"/>
              <a:gd name="T93" fmla="*/ 479 h 678"/>
              <a:gd name="T94" fmla="*/ 445 w 676"/>
              <a:gd name="T95" fmla="*/ 396 h 678"/>
              <a:gd name="T96" fmla="*/ 421 w 676"/>
              <a:gd name="T97" fmla="*/ 325 h 678"/>
              <a:gd name="T98" fmla="*/ 356 w 676"/>
              <a:gd name="T99" fmla="*/ 258 h 678"/>
              <a:gd name="T100" fmla="*/ 286 w 676"/>
              <a:gd name="T101" fmla="*/ 233 h 678"/>
              <a:gd name="T102" fmla="*/ 199 w 676"/>
              <a:gd name="T103" fmla="*/ 245 h 678"/>
              <a:gd name="T104" fmla="*/ 106 w 676"/>
              <a:gd name="T105" fmla="*/ 228 h 678"/>
              <a:gd name="T106" fmla="*/ 85 w 676"/>
              <a:gd name="T107" fmla="*/ 357 h 678"/>
              <a:gd name="T108" fmla="*/ 14 w 676"/>
              <a:gd name="T109" fmla="*/ 419 h 678"/>
              <a:gd name="T110" fmla="*/ 104 w 676"/>
              <a:gd name="T111" fmla="*/ 519 h 678"/>
              <a:gd name="T112" fmla="*/ 109 w 676"/>
              <a:gd name="T113" fmla="*/ 613 h 678"/>
              <a:gd name="T114" fmla="*/ 258 w 676"/>
              <a:gd name="T115" fmla="*/ 484 h 678"/>
              <a:gd name="T116" fmla="*/ 323 w 676"/>
              <a:gd name="T117" fmla="*/ 419 h 678"/>
              <a:gd name="T118" fmla="*/ 207 w 676"/>
              <a:gd name="T119" fmla="*/ 419 h 678"/>
              <a:gd name="T120" fmla="*/ 258 w 676"/>
              <a:gd name="T121" fmla="*/ 36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678">
                <a:moveTo>
                  <a:pt x="556" y="314"/>
                </a:moveTo>
                <a:cubicBezTo>
                  <a:pt x="554" y="314"/>
                  <a:pt x="551" y="313"/>
                  <a:pt x="550" y="311"/>
                </a:cubicBezTo>
                <a:cubicBezTo>
                  <a:pt x="529" y="279"/>
                  <a:pt x="529" y="279"/>
                  <a:pt x="529" y="279"/>
                </a:cubicBezTo>
                <a:cubicBezTo>
                  <a:pt x="508" y="281"/>
                  <a:pt x="488" y="277"/>
                  <a:pt x="468" y="269"/>
                </a:cubicBezTo>
                <a:cubicBezTo>
                  <a:pt x="439" y="293"/>
                  <a:pt x="439" y="293"/>
                  <a:pt x="439" y="293"/>
                </a:cubicBezTo>
                <a:cubicBezTo>
                  <a:pt x="437" y="295"/>
                  <a:pt x="433" y="295"/>
                  <a:pt x="431" y="293"/>
                </a:cubicBezTo>
                <a:cubicBezTo>
                  <a:pt x="412" y="281"/>
                  <a:pt x="397" y="266"/>
                  <a:pt x="385" y="248"/>
                </a:cubicBezTo>
                <a:cubicBezTo>
                  <a:pt x="383" y="245"/>
                  <a:pt x="383" y="242"/>
                  <a:pt x="385" y="239"/>
                </a:cubicBezTo>
                <a:cubicBezTo>
                  <a:pt x="409" y="210"/>
                  <a:pt x="409" y="210"/>
                  <a:pt x="409" y="210"/>
                </a:cubicBezTo>
                <a:cubicBezTo>
                  <a:pt x="401" y="194"/>
                  <a:pt x="398" y="177"/>
                  <a:pt x="398" y="160"/>
                </a:cubicBezTo>
                <a:cubicBezTo>
                  <a:pt x="398" y="155"/>
                  <a:pt x="398" y="151"/>
                  <a:pt x="398" y="146"/>
                </a:cubicBezTo>
                <a:cubicBezTo>
                  <a:pt x="367" y="125"/>
                  <a:pt x="367" y="125"/>
                  <a:pt x="367" y="125"/>
                </a:cubicBezTo>
                <a:cubicBezTo>
                  <a:pt x="364" y="124"/>
                  <a:pt x="363" y="120"/>
                  <a:pt x="364" y="117"/>
                </a:cubicBezTo>
                <a:cubicBezTo>
                  <a:pt x="370" y="96"/>
                  <a:pt x="380" y="77"/>
                  <a:pt x="393" y="60"/>
                </a:cubicBezTo>
                <a:cubicBezTo>
                  <a:pt x="395" y="57"/>
                  <a:pt x="399" y="57"/>
                  <a:pt x="401" y="58"/>
                </a:cubicBezTo>
                <a:cubicBezTo>
                  <a:pt x="437" y="71"/>
                  <a:pt x="437" y="71"/>
                  <a:pt x="437" y="71"/>
                </a:cubicBezTo>
                <a:cubicBezTo>
                  <a:pt x="453" y="57"/>
                  <a:pt x="472" y="47"/>
                  <a:pt x="494" y="43"/>
                </a:cubicBezTo>
                <a:cubicBezTo>
                  <a:pt x="504" y="6"/>
                  <a:pt x="504" y="6"/>
                  <a:pt x="504" y="6"/>
                </a:cubicBezTo>
                <a:cubicBezTo>
                  <a:pt x="505" y="3"/>
                  <a:pt x="507" y="1"/>
                  <a:pt x="510" y="1"/>
                </a:cubicBezTo>
                <a:cubicBezTo>
                  <a:pt x="532" y="0"/>
                  <a:pt x="554" y="4"/>
                  <a:pt x="574" y="11"/>
                </a:cubicBezTo>
                <a:cubicBezTo>
                  <a:pt x="577" y="12"/>
                  <a:pt x="579" y="15"/>
                  <a:pt x="579" y="18"/>
                </a:cubicBezTo>
                <a:cubicBezTo>
                  <a:pt x="577" y="56"/>
                  <a:pt x="577" y="56"/>
                  <a:pt x="577" y="56"/>
                </a:cubicBezTo>
                <a:cubicBezTo>
                  <a:pt x="596" y="67"/>
                  <a:pt x="611" y="83"/>
                  <a:pt x="621" y="102"/>
                </a:cubicBezTo>
                <a:cubicBezTo>
                  <a:pt x="659" y="100"/>
                  <a:pt x="659" y="100"/>
                  <a:pt x="659" y="100"/>
                </a:cubicBezTo>
                <a:cubicBezTo>
                  <a:pt x="662" y="100"/>
                  <a:pt x="665" y="102"/>
                  <a:pt x="666" y="105"/>
                </a:cubicBezTo>
                <a:cubicBezTo>
                  <a:pt x="673" y="122"/>
                  <a:pt x="676" y="141"/>
                  <a:pt x="676" y="160"/>
                </a:cubicBezTo>
                <a:cubicBezTo>
                  <a:pt x="676" y="163"/>
                  <a:pt x="676" y="166"/>
                  <a:pt x="676" y="169"/>
                </a:cubicBezTo>
                <a:cubicBezTo>
                  <a:pt x="676" y="172"/>
                  <a:pt x="674" y="174"/>
                  <a:pt x="671" y="175"/>
                </a:cubicBezTo>
                <a:cubicBezTo>
                  <a:pt x="634" y="185"/>
                  <a:pt x="634" y="185"/>
                  <a:pt x="634" y="185"/>
                </a:cubicBezTo>
                <a:cubicBezTo>
                  <a:pt x="629" y="206"/>
                  <a:pt x="619" y="225"/>
                  <a:pt x="605" y="241"/>
                </a:cubicBezTo>
                <a:cubicBezTo>
                  <a:pt x="618" y="277"/>
                  <a:pt x="618" y="277"/>
                  <a:pt x="618" y="277"/>
                </a:cubicBezTo>
                <a:cubicBezTo>
                  <a:pt x="619" y="279"/>
                  <a:pt x="618" y="283"/>
                  <a:pt x="616" y="284"/>
                </a:cubicBezTo>
                <a:cubicBezTo>
                  <a:pt x="598" y="298"/>
                  <a:pt x="579" y="308"/>
                  <a:pt x="558" y="314"/>
                </a:cubicBezTo>
                <a:cubicBezTo>
                  <a:pt x="557" y="314"/>
                  <a:pt x="557" y="314"/>
                  <a:pt x="556" y="314"/>
                </a:cubicBezTo>
                <a:close/>
                <a:moveTo>
                  <a:pt x="533" y="264"/>
                </a:moveTo>
                <a:cubicBezTo>
                  <a:pt x="535" y="264"/>
                  <a:pt x="538" y="265"/>
                  <a:pt x="539" y="267"/>
                </a:cubicBezTo>
                <a:cubicBezTo>
                  <a:pt x="559" y="299"/>
                  <a:pt x="559" y="299"/>
                  <a:pt x="559" y="299"/>
                </a:cubicBezTo>
                <a:cubicBezTo>
                  <a:pt x="575" y="294"/>
                  <a:pt x="590" y="286"/>
                  <a:pt x="603" y="277"/>
                </a:cubicBezTo>
                <a:cubicBezTo>
                  <a:pt x="590" y="242"/>
                  <a:pt x="590" y="242"/>
                  <a:pt x="590" y="242"/>
                </a:cubicBezTo>
                <a:cubicBezTo>
                  <a:pt x="589" y="239"/>
                  <a:pt x="590" y="236"/>
                  <a:pt x="592" y="234"/>
                </a:cubicBezTo>
                <a:cubicBezTo>
                  <a:pt x="607" y="219"/>
                  <a:pt x="617" y="199"/>
                  <a:pt x="621" y="178"/>
                </a:cubicBezTo>
                <a:cubicBezTo>
                  <a:pt x="621" y="175"/>
                  <a:pt x="623" y="173"/>
                  <a:pt x="626" y="172"/>
                </a:cubicBezTo>
                <a:cubicBezTo>
                  <a:pt x="662" y="163"/>
                  <a:pt x="662" y="163"/>
                  <a:pt x="662" y="163"/>
                </a:cubicBezTo>
                <a:cubicBezTo>
                  <a:pt x="662" y="162"/>
                  <a:pt x="662" y="161"/>
                  <a:pt x="662" y="160"/>
                </a:cubicBezTo>
                <a:cubicBezTo>
                  <a:pt x="662" y="144"/>
                  <a:pt x="660" y="129"/>
                  <a:pt x="655" y="114"/>
                </a:cubicBezTo>
                <a:cubicBezTo>
                  <a:pt x="618" y="116"/>
                  <a:pt x="618" y="116"/>
                  <a:pt x="618" y="116"/>
                </a:cubicBezTo>
                <a:cubicBezTo>
                  <a:pt x="615" y="116"/>
                  <a:pt x="612" y="114"/>
                  <a:pt x="611" y="112"/>
                </a:cubicBezTo>
                <a:cubicBezTo>
                  <a:pt x="601" y="92"/>
                  <a:pt x="586" y="77"/>
                  <a:pt x="566" y="67"/>
                </a:cubicBezTo>
                <a:cubicBezTo>
                  <a:pt x="564" y="65"/>
                  <a:pt x="562" y="63"/>
                  <a:pt x="563" y="60"/>
                </a:cubicBezTo>
                <a:cubicBezTo>
                  <a:pt x="565" y="23"/>
                  <a:pt x="565" y="23"/>
                  <a:pt x="565" y="23"/>
                </a:cubicBezTo>
                <a:cubicBezTo>
                  <a:pt x="549" y="17"/>
                  <a:pt x="533" y="15"/>
                  <a:pt x="517" y="15"/>
                </a:cubicBezTo>
                <a:cubicBezTo>
                  <a:pt x="517" y="15"/>
                  <a:pt x="516" y="15"/>
                  <a:pt x="516" y="15"/>
                </a:cubicBezTo>
                <a:cubicBezTo>
                  <a:pt x="506" y="51"/>
                  <a:pt x="506" y="51"/>
                  <a:pt x="506" y="51"/>
                </a:cubicBezTo>
                <a:cubicBezTo>
                  <a:pt x="505" y="53"/>
                  <a:pt x="503" y="55"/>
                  <a:pt x="500" y="56"/>
                </a:cubicBezTo>
                <a:cubicBezTo>
                  <a:pt x="479" y="59"/>
                  <a:pt x="459" y="69"/>
                  <a:pt x="443" y="84"/>
                </a:cubicBezTo>
                <a:cubicBezTo>
                  <a:pt x="442" y="86"/>
                  <a:pt x="439" y="87"/>
                  <a:pt x="436" y="86"/>
                </a:cubicBezTo>
                <a:cubicBezTo>
                  <a:pt x="401" y="73"/>
                  <a:pt x="401" y="73"/>
                  <a:pt x="401" y="73"/>
                </a:cubicBezTo>
                <a:cubicBezTo>
                  <a:pt x="391" y="86"/>
                  <a:pt x="384" y="101"/>
                  <a:pt x="379" y="116"/>
                </a:cubicBezTo>
                <a:cubicBezTo>
                  <a:pt x="410" y="137"/>
                  <a:pt x="410" y="137"/>
                  <a:pt x="410" y="137"/>
                </a:cubicBezTo>
                <a:cubicBezTo>
                  <a:pt x="412" y="138"/>
                  <a:pt x="413" y="141"/>
                  <a:pt x="413" y="144"/>
                </a:cubicBezTo>
                <a:cubicBezTo>
                  <a:pt x="412" y="149"/>
                  <a:pt x="412" y="154"/>
                  <a:pt x="412" y="160"/>
                </a:cubicBezTo>
                <a:cubicBezTo>
                  <a:pt x="412" y="176"/>
                  <a:pt x="415" y="193"/>
                  <a:pt x="423" y="207"/>
                </a:cubicBezTo>
                <a:cubicBezTo>
                  <a:pt x="424" y="210"/>
                  <a:pt x="424" y="213"/>
                  <a:pt x="422" y="215"/>
                </a:cubicBezTo>
                <a:cubicBezTo>
                  <a:pt x="399" y="244"/>
                  <a:pt x="399" y="244"/>
                  <a:pt x="399" y="244"/>
                </a:cubicBezTo>
                <a:cubicBezTo>
                  <a:pt x="409" y="258"/>
                  <a:pt x="421" y="269"/>
                  <a:pt x="434" y="279"/>
                </a:cubicBezTo>
                <a:cubicBezTo>
                  <a:pt x="463" y="255"/>
                  <a:pt x="463" y="255"/>
                  <a:pt x="463" y="255"/>
                </a:cubicBezTo>
                <a:cubicBezTo>
                  <a:pt x="465" y="254"/>
                  <a:pt x="468" y="253"/>
                  <a:pt x="471" y="254"/>
                </a:cubicBezTo>
                <a:cubicBezTo>
                  <a:pt x="485" y="262"/>
                  <a:pt x="501" y="265"/>
                  <a:pt x="517" y="265"/>
                </a:cubicBezTo>
                <a:cubicBezTo>
                  <a:pt x="522" y="265"/>
                  <a:pt x="527" y="265"/>
                  <a:pt x="532" y="264"/>
                </a:cubicBezTo>
                <a:cubicBezTo>
                  <a:pt x="532" y="264"/>
                  <a:pt x="533" y="264"/>
                  <a:pt x="533" y="264"/>
                </a:cubicBezTo>
                <a:close/>
                <a:moveTo>
                  <a:pt x="517" y="199"/>
                </a:moveTo>
                <a:cubicBezTo>
                  <a:pt x="496" y="199"/>
                  <a:pt x="478" y="181"/>
                  <a:pt x="478" y="160"/>
                </a:cubicBezTo>
                <a:cubicBezTo>
                  <a:pt x="478" y="138"/>
                  <a:pt x="496" y="121"/>
                  <a:pt x="517" y="121"/>
                </a:cubicBezTo>
                <a:cubicBezTo>
                  <a:pt x="539" y="121"/>
                  <a:pt x="556" y="138"/>
                  <a:pt x="556" y="160"/>
                </a:cubicBezTo>
                <a:cubicBezTo>
                  <a:pt x="556" y="181"/>
                  <a:pt x="539" y="199"/>
                  <a:pt x="517" y="199"/>
                </a:cubicBezTo>
                <a:close/>
                <a:moveTo>
                  <a:pt x="517" y="135"/>
                </a:moveTo>
                <a:cubicBezTo>
                  <a:pt x="503" y="135"/>
                  <a:pt x="492" y="146"/>
                  <a:pt x="492" y="160"/>
                </a:cubicBezTo>
                <a:cubicBezTo>
                  <a:pt x="492" y="174"/>
                  <a:pt x="503" y="185"/>
                  <a:pt x="517" y="185"/>
                </a:cubicBezTo>
                <a:cubicBezTo>
                  <a:pt x="531" y="185"/>
                  <a:pt x="542" y="174"/>
                  <a:pt x="542" y="160"/>
                </a:cubicBezTo>
                <a:cubicBezTo>
                  <a:pt x="542" y="146"/>
                  <a:pt x="531" y="135"/>
                  <a:pt x="517" y="135"/>
                </a:cubicBezTo>
                <a:close/>
                <a:moveTo>
                  <a:pt x="258" y="678"/>
                </a:moveTo>
                <a:cubicBezTo>
                  <a:pt x="256" y="678"/>
                  <a:pt x="256" y="678"/>
                  <a:pt x="256" y="678"/>
                </a:cubicBezTo>
                <a:cubicBezTo>
                  <a:pt x="252" y="678"/>
                  <a:pt x="250" y="676"/>
                  <a:pt x="249" y="673"/>
                </a:cubicBezTo>
                <a:cubicBezTo>
                  <a:pt x="233" y="615"/>
                  <a:pt x="233" y="615"/>
                  <a:pt x="233" y="615"/>
                </a:cubicBezTo>
                <a:cubicBezTo>
                  <a:pt x="208" y="612"/>
                  <a:pt x="184" y="604"/>
                  <a:pt x="162" y="592"/>
                </a:cubicBezTo>
                <a:cubicBezTo>
                  <a:pt x="113" y="628"/>
                  <a:pt x="113" y="628"/>
                  <a:pt x="113" y="628"/>
                </a:cubicBezTo>
                <a:cubicBezTo>
                  <a:pt x="111" y="630"/>
                  <a:pt x="108" y="630"/>
                  <a:pt x="105" y="628"/>
                </a:cubicBezTo>
                <a:cubicBezTo>
                  <a:pt x="86" y="614"/>
                  <a:pt x="69" y="598"/>
                  <a:pt x="55" y="579"/>
                </a:cubicBezTo>
                <a:cubicBezTo>
                  <a:pt x="53" y="577"/>
                  <a:pt x="53" y="574"/>
                  <a:pt x="55" y="571"/>
                </a:cubicBezTo>
                <a:cubicBezTo>
                  <a:pt x="90" y="522"/>
                  <a:pt x="90" y="522"/>
                  <a:pt x="90" y="522"/>
                </a:cubicBezTo>
                <a:cubicBezTo>
                  <a:pt x="75" y="499"/>
                  <a:pt x="66" y="474"/>
                  <a:pt x="62" y="447"/>
                </a:cubicBezTo>
                <a:cubicBezTo>
                  <a:pt x="5" y="431"/>
                  <a:pt x="5" y="431"/>
                  <a:pt x="5" y="431"/>
                </a:cubicBezTo>
                <a:cubicBezTo>
                  <a:pt x="2" y="430"/>
                  <a:pt x="0" y="427"/>
                  <a:pt x="0" y="424"/>
                </a:cubicBezTo>
                <a:cubicBezTo>
                  <a:pt x="0" y="423"/>
                  <a:pt x="0" y="421"/>
                  <a:pt x="0" y="419"/>
                </a:cubicBezTo>
                <a:cubicBezTo>
                  <a:pt x="0" y="398"/>
                  <a:pt x="2" y="376"/>
                  <a:pt x="8" y="355"/>
                </a:cubicBezTo>
                <a:cubicBezTo>
                  <a:pt x="8" y="352"/>
                  <a:pt x="11" y="350"/>
                  <a:pt x="14" y="350"/>
                </a:cubicBezTo>
                <a:cubicBezTo>
                  <a:pt x="74" y="348"/>
                  <a:pt x="74" y="348"/>
                  <a:pt x="74" y="348"/>
                </a:cubicBezTo>
                <a:cubicBezTo>
                  <a:pt x="83" y="324"/>
                  <a:pt x="97" y="302"/>
                  <a:pt x="114" y="283"/>
                </a:cubicBezTo>
                <a:cubicBezTo>
                  <a:pt x="91" y="229"/>
                  <a:pt x="91" y="229"/>
                  <a:pt x="91" y="229"/>
                </a:cubicBezTo>
                <a:cubicBezTo>
                  <a:pt x="89" y="226"/>
                  <a:pt x="90" y="223"/>
                  <a:pt x="93" y="221"/>
                </a:cubicBezTo>
                <a:cubicBezTo>
                  <a:pt x="110" y="206"/>
                  <a:pt x="130" y="193"/>
                  <a:pt x="151" y="184"/>
                </a:cubicBezTo>
                <a:cubicBezTo>
                  <a:pt x="154" y="182"/>
                  <a:pt x="157" y="183"/>
                  <a:pt x="159" y="185"/>
                </a:cubicBezTo>
                <a:cubicBezTo>
                  <a:pt x="199" y="230"/>
                  <a:pt x="199" y="230"/>
                  <a:pt x="199" y="230"/>
                </a:cubicBezTo>
                <a:cubicBezTo>
                  <a:pt x="218" y="224"/>
                  <a:pt x="238" y="221"/>
                  <a:pt x="258" y="221"/>
                </a:cubicBezTo>
                <a:cubicBezTo>
                  <a:pt x="264" y="221"/>
                  <a:pt x="270" y="222"/>
                  <a:pt x="276" y="222"/>
                </a:cubicBezTo>
                <a:cubicBezTo>
                  <a:pt x="304" y="170"/>
                  <a:pt x="304" y="170"/>
                  <a:pt x="304" y="170"/>
                </a:cubicBezTo>
                <a:cubicBezTo>
                  <a:pt x="306" y="167"/>
                  <a:pt x="309" y="165"/>
                  <a:pt x="312" y="166"/>
                </a:cubicBezTo>
                <a:cubicBezTo>
                  <a:pt x="335" y="171"/>
                  <a:pt x="357" y="179"/>
                  <a:pt x="378" y="190"/>
                </a:cubicBezTo>
                <a:cubicBezTo>
                  <a:pt x="380" y="191"/>
                  <a:pt x="382" y="194"/>
                  <a:pt x="381" y="197"/>
                </a:cubicBezTo>
                <a:cubicBezTo>
                  <a:pt x="371" y="256"/>
                  <a:pt x="371" y="256"/>
                  <a:pt x="371" y="256"/>
                </a:cubicBezTo>
                <a:cubicBezTo>
                  <a:pt x="391" y="271"/>
                  <a:pt x="410" y="289"/>
                  <a:pt x="423" y="310"/>
                </a:cubicBezTo>
                <a:cubicBezTo>
                  <a:pt x="482" y="300"/>
                  <a:pt x="482" y="300"/>
                  <a:pt x="482" y="300"/>
                </a:cubicBezTo>
                <a:cubicBezTo>
                  <a:pt x="485" y="299"/>
                  <a:pt x="489" y="301"/>
                  <a:pt x="490" y="303"/>
                </a:cubicBezTo>
                <a:cubicBezTo>
                  <a:pt x="500" y="325"/>
                  <a:pt x="508" y="347"/>
                  <a:pt x="513" y="370"/>
                </a:cubicBezTo>
                <a:cubicBezTo>
                  <a:pt x="513" y="373"/>
                  <a:pt x="512" y="376"/>
                  <a:pt x="509" y="378"/>
                </a:cubicBezTo>
                <a:cubicBezTo>
                  <a:pt x="456" y="406"/>
                  <a:pt x="456" y="406"/>
                  <a:pt x="456" y="406"/>
                </a:cubicBezTo>
                <a:cubicBezTo>
                  <a:pt x="456" y="410"/>
                  <a:pt x="456" y="415"/>
                  <a:pt x="456" y="419"/>
                </a:cubicBezTo>
                <a:cubicBezTo>
                  <a:pt x="456" y="439"/>
                  <a:pt x="453" y="459"/>
                  <a:pt x="447" y="479"/>
                </a:cubicBezTo>
                <a:cubicBezTo>
                  <a:pt x="492" y="519"/>
                  <a:pt x="492" y="519"/>
                  <a:pt x="492" y="519"/>
                </a:cubicBezTo>
                <a:cubicBezTo>
                  <a:pt x="494" y="521"/>
                  <a:pt x="495" y="524"/>
                  <a:pt x="494" y="527"/>
                </a:cubicBezTo>
                <a:cubicBezTo>
                  <a:pt x="484" y="548"/>
                  <a:pt x="471" y="568"/>
                  <a:pt x="456" y="586"/>
                </a:cubicBezTo>
                <a:cubicBezTo>
                  <a:pt x="454" y="589"/>
                  <a:pt x="451" y="589"/>
                  <a:pt x="448" y="588"/>
                </a:cubicBezTo>
                <a:cubicBezTo>
                  <a:pt x="393" y="564"/>
                  <a:pt x="393" y="564"/>
                  <a:pt x="393" y="564"/>
                </a:cubicBezTo>
                <a:cubicBezTo>
                  <a:pt x="375" y="581"/>
                  <a:pt x="355" y="594"/>
                  <a:pt x="333" y="603"/>
                </a:cubicBezTo>
                <a:cubicBezTo>
                  <a:pt x="330" y="663"/>
                  <a:pt x="330" y="663"/>
                  <a:pt x="330" y="663"/>
                </a:cubicBezTo>
                <a:cubicBezTo>
                  <a:pt x="330" y="666"/>
                  <a:pt x="328" y="669"/>
                  <a:pt x="325" y="669"/>
                </a:cubicBezTo>
                <a:cubicBezTo>
                  <a:pt x="303" y="675"/>
                  <a:pt x="281" y="678"/>
                  <a:pt x="258" y="678"/>
                </a:cubicBezTo>
                <a:close/>
                <a:moveTo>
                  <a:pt x="161" y="576"/>
                </a:moveTo>
                <a:cubicBezTo>
                  <a:pt x="162" y="576"/>
                  <a:pt x="164" y="577"/>
                  <a:pt x="165" y="577"/>
                </a:cubicBezTo>
                <a:cubicBezTo>
                  <a:pt x="188" y="591"/>
                  <a:pt x="213" y="599"/>
                  <a:pt x="239" y="602"/>
                </a:cubicBezTo>
                <a:cubicBezTo>
                  <a:pt x="242" y="602"/>
                  <a:pt x="244" y="604"/>
                  <a:pt x="245" y="607"/>
                </a:cubicBezTo>
                <a:cubicBezTo>
                  <a:pt x="261" y="664"/>
                  <a:pt x="261" y="664"/>
                  <a:pt x="261" y="664"/>
                </a:cubicBezTo>
                <a:cubicBezTo>
                  <a:pt x="280" y="664"/>
                  <a:pt x="298" y="661"/>
                  <a:pt x="316" y="657"/>
                </a:cubicBezTo>
                <a:cubicBezTo>
                  <a:pt x="319" y="598"/>
                  <a:pt x="319" y="598"/>
                  <a:pt x="319" y="598"/>
                </a:cubicBezTo>
                <a:cubicBezTo>
                  <a:pt x="319" y="595"/>
                  <a:pt x="321" y="592"/>
                  <a:pt x="323" y="591"/>
                </a:cubicBezTo>
                <a:cubicBezTo>
                  <a:pt x="347" y="582"/>
                  <a:pt x="368" y="569"/>
                  <a:pt x="387" y="551"/>
                </a:cubicBezTo>
                <a:cubicBezTo>
                  <a:pt x="389" y="549"/>
                  <a:pt x="392" y="548"/>
                  <a:pt x="394" y="549"/>
                </a:cubicBezTo>
                <a:cubicBezTo>
                  <a:pt x="449" y="573"/>
                  <a:pt x="449" y="573"/>
                  <a:pt x="449" y="573"/>
                </a:cubicBezTo>
                <a:cubicBezTo>
                  <a:pt x="461" y="558"/>
                  <a:pt x="471" y="542"/>
                  <a:pt x="479" y="526"/>
                </a:cubicBezTo>
                <a:cubicBezTo>
                  <a:pt x="434" y="486"/>
                  <a:pt x="434" y="486"/>
                  <a:pt x="434" y="486"/>
                </a:cubicBezTo>
                <a:cubicBezTo>
                  <a:pt x="432" y="484"/>
                  <a:pt x="431" y="481"/>
                  <a:pt x="432" y="479"/>
                </a:cubicBezTo>
                <a:cubicBezTo>
                  <a:pt x="439" y="459"/>
                  <a:pt x="442" y="439"/>
                  <a:pt x="442" y="419"/>
                </a:cubicBezTo>
                <a:cubicBezTo>
                  <a:pt x="442" y="414"/>
                  <a:pt x="442" y="408"/>
                  <a:pt x="441" y="402"/>
                </a:cubicBezTo>
                <a:cubicBezTo>
                  <a:pt x="441" y="400"/>
                  <a:pt x="443" y="397"/>
                  <a:pt x="445" y="396"/>
                </a:cubicBezTo>
                <a:cubicBezTo>
                  <a:pt x="498" y="368"/>
                  <a:pt x="498" y="368"/>
                  <a:pt x="498" y="368"/>
                </a:cubicBezTo>
                <a:cubicBezTo>
                  <a:pt x="494" y="349"/>
                  <a:pt x="488" y="331"/>
                  <a:pt x="480" y="314"/>
                </a:cubicBezTo>
                <a:cubicBezTo>
                  <a:pt x="421" y="325"/>
                  <a:pt x="421" y="325"/>
                  <a:pt x="421" y="325"/>
                </a:cubicBezTo>
                <a:cubicBezTo>
                  <a:pt x="419" y="325"/>
                  <a:pt x="416" y="324"/>
                  <a:pt x="414" y="322"/>
                </a:cubicBezTo>
                <a:cubicBezTo>
                  <a:pt x="400" y="299"/>
                  <a:pt x="381" y="280"/>
                  <a:pt x="359" y="265"/>
                </a:cubicBezTo>
                <a:cubicBezTo>
                  <a:pt x="357" y="264"/>
                  <a:pt x="356" y="261"/>
                  <a:pt x="356" y="258"/>
                </a:cubicBezTo>
                <a:cubicBezTo>
                  <a:pt x="367" y="200"/>
                  <a:pt x="367" y="200"/>
                  <a:pt x="367" y="200"/>
                </a:cubicBezTo>
                <a:cubicBezTo>
                  <a:pt x="350" y="191"/>
                  <a:pt x="332" y="185"/>
                  <a:pt x="314" y="181"/>
                </a:cubicBezTo>
                <a:cubicBezTo>
                  <a:pt x="286" y="233"/>
                  <a:pt x="286" y="233"/>
                  <a:pt x="286" y="233"/>
                </a:cubicBezTo>
                <a:cubicBezTo>
                  <a:pt x="285" y="235"/>
                  <a:pt x="282" y="237"/>
                  <a:pt x="279" y="237"/>
                </a:cubicBezTo>
                <a:cubicBezTo>
                  <a:pt x="272" y="236"/>
                  <a:pt x="265" y="235"/>
                  <a:pt x="258" y="235"/>
                </a:cubicBezTo>
                <a:cubicBezTo>
                  <a:pt x="238" y="235"/>
                  <a:pt x="218" y="239"/>
                  <a:pt x="199" y="245"/>
                </a:cubicBezTo>
                <a:cubicBezTo>
                  <a:pt x="197" y="246"/>
                  <a:pt x="194" y="245"/>
                  <a:pt x="192" y="243"/>
                </a:cubicBezTo>
                <a:cubicBezTo>
                  <a:pt x="152" y="198"/>
                  <a:pt x="152" y="198"/>
                  <a:pt x="152" y="198"/>
                </a:cubicBezTo>
                <a:cubicBezTo>
                  <a:pt x="136" y="207"/>
                  <a:pt x="120" y="216"/>
                  <a:pt x="106" y="228"/>
                </a:cubicBezTo>
                <a:cubicBezTo>
                  <a:pt x="129" y="282"/>
                  <a:pt x="129" y="282"/>
                  <a:pt x="129" y="282"/>
                </a:cubicBezTo>
                <a:cubicBezTo>
                  <a:pt x="130" y="285"/>
                  <a:pt x="130" y="288"/>
                  <a:pt x="128" y="290"/>
                </a:cubicBezTo>
                <a:cubicBezTo>
                  <a:pt x="109" y="309"/>
                  <a:pt x="94" y="332"/>
                  <a:pt x="85" y="357"/>
                </a:cubicBezTo>
                <a:cubicBezTo>
                  <a:pt x="84" y="360"/>
                  <a:pt x="82" y="361"/>
                  <a:pt x="79" y="362"/>
                </a:cubicBezTo>
                <a:cubicBezTo>
                  <a:pt x="20" y="364"/>
                  <a:pt x="20" y="364"/>
                  <a:pt x="20" y="364"/>
                </a:cubicBezTo>
                <a:cubicBezTo>
                  <a:pt x="16" y="382"/>
                  <a:pt x="14" y="400"/>
                  <a:pt x="14" y="419"/>
                </a:cubicBezTo>
                <a:cubicBezTo>
                  <a:pt x="71" y="435"/>
                  <a:pt x="71" y="435"/>
                  <a:pt x="71" y="435"/>
                </a:cubicBezTo>
                <a:cubicBezTo>
                  <a:pt x="73" y="435"/>
                  <a:pt x="75" y="438"/>
                  <a:pt x="76" y="441"/>
                </a:cubicBezTo>
                <a:cubicBezTo>
                  <a:pt x="79" y="468"/>
                  <a:pt x="89" y="495"/>
                  <a:pt x="104" y="519"/>
                </a:cubicBezTo>
                <a:cubicBezTo>
                  <a:pt x="105" y="521"/>
                  <a:pt x="105" y="524"/>
                  <a:pt x="104" y="527"/>
                </a:cubicBezTo>
                <a:cubicBezTo>
                  <a:pt x="69" y="575"/>
                  <a:pt x="69" y="575"/>
                  <a:pt x="69" y="575"/>
                </a:cubicBezTo>
                <a:cubicBezTo>
                  <a:pt x="81" y="589"/>
                  <a:pt x="94" y="602"/>
                  <a:pt x="109" y="613"/>
                </a:cubicBezTo>
                <a:cubicBezTo>
                  <a:pt x="157" y="578"/>
                  <a:pt x="157" y="578"/>
                  <a:pt x="157" y="578"/>
                </a:cubicBezTo>
                <a:cubicBezTo>
                  <a:pt x="158" y="577"/>
                  <a:pt x="160" y="576"/>
                  <a:pt x="161" y="576"/>
                </a:cubicBezTo>
                <a:close/>
                <a:moveTo>
                  <a:pt x="258" y="484"/>
                </a:moveTo>
                <a:cubicBezTo>
                  <a:pt x="223" y="484"/>
                  <a:pt x="193" y="455"/>
                  <a:pt x="193" y="419"/>
                </a:cubicBezTo>
                <a:cubicBezTo>
                  <a:pt x="193" y="383"/>
                  <a:pt x="223" y="354"/>
                  <a:pt x="258" y="354"/>
                </a:cubicBezTo>
                <a:cubicBezTo>
                  <a:pt x="294" y="354"/>
                  <a:pt x="323" y="383"/>
                  <a:pt x="323" y="419"/>
                </a:cubicBezTo>
                <a:cubicBezTo>
                  <a:pt x="323" y="455"/>
                  <a:pt x="294" y="484"/>
                  <a:pt x="258" y="484"/>
                </a:cubicBezTo>
                <a:close/>
                <a:moveTo>
                  <a:pt x="258" y="368"/>
                </a:moveTo>
                <a:cubicBezTo>
                  <a:pt x="230" y="368"/>
                  <a:pt x="207" y="391"/>
                  <a:pt x="207" y="419"/>
                </a:cubicBezTo>
                <a:cubicBezTo>
                  <a:pt x="207" y="447"/>
                  <a:pt x="230" y="470"/>
                  <a:pt x="258" y="470"/>
                </a:cubicBezTo>
                <a:cubicBezTo>
                  <a:pt x="286" y="470"/>
                  <a:pt x="309" y="447"/>
                  <a:pt x="309" y="419"/>
                </a:cubicBezTo>
                <a:cubicBezTo>
                  <a:pt x="309" y="391"/>
                  <a:pt x="286" y="368"/>
                  <a:pt x="258" y="36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nvGrpSpPr>
          <p:cNvPr id="10" name="Group 9"/>
          <p:cNvGrpSpPr/>
          <p:nvPr/>
        </p:nvGrpSpPr>
        <p:grpSpPr>
          <a:xfrm>
            <a:off x="7368504" y="2478887"/>
            <a:ext cx="822960" cy="822960"/>
            <a:chOff x="566215" y="2356584"/>
            <a:chExt cx="822960" cy="822960"/>
          </a:xfrm>
        </p:grpSpPr>
        <p:sp>
          <p:nvSpPr>
            <p:cNvPr id="42" name="Oval 15"/>
            <p:cNvSpPr>
              <a:spLocks noChangeArrowheads="1"/>
            </p:cNvSpPr>
            <p:nvPr/>
          </p:nvSpPr>
          <p:spPr bwMode="auto">
            <a:xfrm>
              <a:off x="566215" y="2356584"/>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43" name="Freeform 97"/>
            <p:cNvSpPr>
              <a:spLocks noEditPoints="1"/>
            </p:cNvSpPr>
            <p:nvPr/>
          </p:nvSpPr>
          <p:spPr bwMode="auto">
            <a:xfrm>
              <a:off x="720162" y="2456899"/>
              <a:ext cx="494313" cy="473202"/>
            </a:xfrm>
            <a:custGeom>
              <a:avLst/>
              <a:gdLst>
                <a:gd name="T0" fmla="*/ 594 w 638"/>
                <a:gd name="T1" fmla="*/ 449 h 612"/>
                <a:gd name="T2" fmla="*/ 514 w 638"/>
                <a:gd name="T3" fmla="*/ 183 h 612"/>
                <a:gd name="T4" fmla="*/ 494 w 638"/>
                <a:gd name="T5" fmla="*/ 131 h 612"/>
                <a:gd name="T6" fmla="*/ 554 w 638"/>
                <a:gd name="T7" fmla="*/ 99 h 612"/>
                <a:gd name="T8" fmla="*/ 522 w 638"/>
                <a:gd name="T9" fmla="*/ 0 h 612"/>
                <a:gd name="T10" fmla="*/ 237 w 638"/>
                <a:gd name="T11" fmla="*/ 32 h 612"/>
                <a:gd name="T12" fmla="*/ 269 w 638"/>
                <a:gd name="T13" fmla="*/ 131 h 612"/>
                <a:gd name="T14" fmla="*/ 433 w 638"/>
                <a:gd name="T15" fmla="*/ 183 h 612"/>
                <a:gd name="T16" fmla="*/ 95 w 638"/>
                <a:gd name="T17" fmla="*/ 205 h 612"/>
                <a:gd name="T18" fmla="*/ 35 w 638"/>
                <a:gd name="T19" fmla="*/ 449 h 612"/>
                <a:gd name="T20" fmla="*/ 0 w 638"/>
                <a:gd name="T21" fmla="*/ 578 h 612"/>
                <a:gd name="T22" fmla="*/ 604 w 638"/>
                <a:gd name="T23" fmla="*/ 612 h 612"/>
                <a:gd name="T24" fmla="*/ 638 w 638"/>
                <a:gd name="T25" fmla="*/ 484 h 612"/>
                <a:gd name="T26" fmla="*/ 251 w 638"/>
                <a:gd name="T27" fmla="*/ 99 h 612"/>
                <a:gd name="T28" fmla="*/ 269 w 638"/>
                <a:gd name="T29" fmla="*/ 14 h 612"/>
                <a:gd name="T30" fmla="*/ 540 w 638"/>
                <a:gd name="T31" fmla="*/ 32 h 612"/>
                <a:gd name="T32" fmla="*/ 522 w 638"/>
                <a:gd name="T33" fmla="*/ 117 h 612"/>
                <a:gd name="T34" fmla="*/ 251 w 638"/>
                <a:gd name="T35" fmla="*/ 99 h 612"/>
                <a:gd name="T36" fmla="*/ 480 w 638"/>
                <a:gd name="T37" fmla="*/ 131 h 612"/>
                <a:gd name="T38" fmla="*/ 447 w 638"/>
                <a:gd name="T39" fmla="*/ 183 h 612"/>
                <a:gd name="T40" fmla="*/ 624 w 638"/>
                <a:gd name="T41" fmla="*/ 578 h 612"/>
                <a:gd name="T42" fmla="*/ 35 w 638"/>
                <a:gd name="T43" fmla="*/ 598 h 612"/>
                <a:gd name="T44" fmla="*/ 14 w 638"/>
                <a:gd name="T45" fmla="*/ 484 h 612"/>
                <a:gd name="T46" fmla="*/ 50 w 638"/>
                <a:gd name="T47" fmla="*/ 463 h 612"/>
                <a:gd name="T48" fmla="*/ 109 w 638"/>
                <a:gd name="T49" fmla="*/ 208 h 612"/>
                <a:gd name="T50" fmla="*/ 514 w 638"/>
                <a:gd name="T51" fmla="*/ 197 h 612"/>
                <a:gd name="T52" fmla="*/ 581 w 638"/>
                <a:gd name="T53" fmla="*/ 458 h 612"/>
                <a:gd name="T54" fmla="*/ 604 w 638"/>
                <a:gd name="T55" fmla="*/ 463 h 612"/>
                <a:gd name="T56" fmla="*/ 624 w 638"/>
                <a:gd name="T57" fmla="*/ 578 h 612"/>
                <a:gd name="T58" fmla="*/ 513 w 638"/>
                <a:gd name="T59" fmla="*/ 378 h 612"/>
                <a:gd name="T60" fmla="*/ 528 w 638"/>
                <a:gd name="T61" fmla="*/ 360 h 612"/>
                <a:gd name="T62" fmla="*/ 492 w 638"/>
                <a:gd name="T63" fmla="*/ 223 h 612"/>
                <a:gd name="T64" fmla="*/ 297 w 638"/>
                <a:gd name="T65" fmla="*/ 238 h 612"/>
                <a:gd name="T66" fmla="*/ 300 w 638"/>
                <a:gd name="T67" fmla="*/ 373 h 612"/>
                <a:gd name="T68" fmla="*/ 311 w 638"/>
                <a:gd name="T69" fmla="*/ 238 h 612"/>
                <a:gd name="T70" fmla="*/ 492 w 638"/>
                <a:gd name="T71" fmla="*/ 237 h 612"/>
                <a:gd name="T72" fmla="*/ 515 w 638"/>
                <a:gd name="T73" fmla="*/ 362 h 612"/>
                <a:gd name="T74" fmla="*/ 513 w 638"/>
                <a:gd name="T75" fmla="*/ 364 h 612"/>
                <a:gd name="T76" fmla="*/ 310 w 638"/>
                <a:gd name="T77" fmla="*/ 363 h 612"/>
                <a:gd name="T78" fmla="*/ 311 w 638"/>
                <a:gd name="T79" fmla="*/ 238 h 612"/>
                <a:gd name="T80" fmla="*/ 252 w 638"/>
                <a:gd name="T81" fmla="*/ 289 h 612"/>
                <a:gd name="T82" fmla="*/ 270 w 638"/>
                <a:gd name="T83" fmla="*/ 239 h 612"/>
                <a:gd name="T84" fmla="*/ 255 w 638"/>
                <a:gd name="T85" fmla="*/ 223 h 612"/>
                <a:gd name="T86" fmla="*/ 129 w 638"/>
                <a:gd name="T87" fmla="*/ 237 h 612"/>
                <a:gd name="T88" fmla="*/ 127 w 638"/>
                <a:gd name="T89" fmla="*/ 284 h 612"/>
                <a:gd name="T90" fmla="*/ 143 w 638"/>
                <a:gd name="T91" fmla="*/ 239 h 612"/>
                <a:gd name="T92" fmla="*/ 255 w 638"/>
                <a:gd name="T93" fmla="*/ 237 h 612"/>
                <a:gd name="T94" fmla="*/ 254 w 638"/>
                <a:gd name="T95" fmla="*/ 273 h 612"/>
                <a:gd name="T96" fmla="*/ 138 w 638"/>
                <a:gd name="T97" fmla="*/ 275 h 612"/>
                <a:gd name="T98" fmla="*/ 143 w 638"/>
                <a:gd name="T99" fmla="*/ 239 h 612"/>
                <a:gd name="T100" fmla="*/ 581 w 638"/>
                <a:gd name="T101" fmla="*/ 519 h 612"/>
                <a:gd name="T102" fmla="*/ 51 w 638"/>
                <a:gd name="T103" fmla="*/ 512 h 612"/>
                <a:gd name="T104" fmla="*/ 581 w 638"/>
                <a:gd name="T105" fmla="*/ 505 h 612"/>
                <a:gd name="T106" fmla="*/ 512 w 638"/>
                <a:gd name="T107" fmla="*/ 82 h 612"/>
                <a:gd name="T108" fmla="*/ 307 w 638"/>
                <a:gd name="T109" fmla="*/ 89 h 612"/>
                <a:gd name="T110" fmla="*/ 307 w 638"/>
                <a:gd name="T111" fmla="*/ 75 h 612"/>
                <a:gd name="T112" fmla="*/ 512 w 638"/>
                <a:gd name="T113" fmla="*/ 82 h 612"/>
                <a:gd name="T114" fmla="*/ 505 w 638"/>
                <a:gd name="T115" fmla="*/ 57 h 612"/>
                <a:gd name="T116" fmla="*/ 300 w 638"/>
                <a:gd name="T117" fmla="*/ 50 h 612"/>
                <a:gd name="T118" fmla="*/ 505 w 638"/>
                <a:gd name="T119" fmla="*/ 4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8" h="612">
                  <a:moveTo>
                    <a:pt x="604" y="449"/>
                  </a:moveTo>
                  <a:cubicBezTo>
                    <a:pt x="594" y="449"/>
                    <a:pt x="594" y="449"/>
                    <a:pt x="594" y="449"/>
                  </a:cubicBezTo>
                  <a:cubicBezTo>
                    <a:pt x="543" y="205"/>
                    <a:pt x="543" y="205"/>
                    <a:pt x="543" y="205"/>
                  </a:cubicBezTo>
                  <a:cubicBezTo>
                    <a:pt x="540" y="193"/>
                    <a:pt x="528" y="183"/>
                    <a:pt x="514" y="183"/>
                  </a:cubicBezTo>
                  <a:cubicBezTo>
                    <a:pt x="494" y="183"/>
                    <a:pt x="494" y="183"/>
                    <a:pt x="494" y="183"/>
                  </a:cubicBezTo>
                  <a:cubicBezTo>
                    <a:pt x="494" y="131"/>
                    <a:pt x="494" y="131"/>
                    <a:pt x="494" y="131"/>
                  </a:cubicBezTo>
                  <a:cubicBezTo>
                    <a:pt x="522" y="131"/>
                    <a:pt x="522" y="131"/>
                    <a:pt x="522" y="131"/>
                  </a:cubicBezTo>
                  <a:cubicBezTo>
                    <a:pt x="539" y="131"/>
                    <a:pt x="554" y="117"/>
                    <a:pt x="554" y="99"/>
                  </a:cubicBezTo>
                  <a:cubicBezTo>
                    <a:pt x="554" y="32"/>
                    <a:pt x="554" y="32"/>
                    <a:pt x="554" y="32"/>
                  </a:cubicBezTo>
                  <a:cubicBezTo>
                    <a:pt x="554" y="15"/>
                    <a:pt x="539" y="0"/>
                    <a:pt x="522" y="0"/>
                  </a:cubicBezTo>
                  <a:cubicBezTo>
                    <a:pt x="269" y="0"/>
                    <a:pt x="269" y="0"/>
                    <a:pt x="269" y="0"/>
                  </a:cubicBezTo>
                  <a:cubicBezTo>
                    <a:pt x="251" y="0"/>
                    <a:pt x="237" y="15"/>
                    <a:pt x="237" y="32"/>
                  </a:cubicBezTo>
                  <a:cubicBezTo>
                    <a:pt x="237" y="99"/>
                    <a:pt x="237" y="99"/>
                    <a:pt x="237" y="99"/>
                  </a:cubicBezTo>
                  <a:cubicBezTo>
                    <a:pt x="237" y="117"/>
                    <a:pt x="251" y="131"/>
                    <a:pt x="269" y="131"/>
                  </a:cubicBezTo>
                  <a:cubicBezTo>
                    <a:pt x="433" y="131"/>
                    <a:pt x="433" y="131"/>
                    <a:pt x="433" y="131"/>
                  </a:cubicBezTo>
                  <a:cubicBezTo>
                    <a:pt x="433" y="183"/>
                    <a:pt x="433" y="183"/>
                    <a:pt x="433" y="183"/>
                  </a:cubicBezTo>
                  <a:cubicBezTo>
                    <a:pt x="124" y="183"/>
                    <a:pt x="124" y="183"/>
                    <a:pt x="124" y="183"/>
                  </a:cubicBezTo>
                  <a:cubicBezTo>
                    <a:pt x="111" y="183"/>
                    <a:pt x="98" y="193"/>
                    <a:pt x="95" y="205"/>
                  </a:cubicBezTo>
                  <a:cubicBezTo>
                    <a:pt x="44" y="449"/>
                    <a:pt x="44" y="449"/>
                    <a:pt x="44" y="449"/>
                  </a:cubicBezTo>
                  <a:cubicBezTo>
                    <a:pt x="35" y="449"/>
                    <a:pt x="35" y="449"/>
                    <a:pt x="35" y="449"/>
                  </a:cubicBezTo>
                  <a:cubicBezTo>
                    <a:pt x="15" y="449"/>
                    <a:pt x="0" y="465"/>
                    <a:pt x="0" y="484"/>
                  </a:cubicBezTo>
                  <a:cubicBezTo>
                    <a:pt x="0" y="578"/>
                    <a:pt x="0" y="578"/>
                    <a:pt x="0" y="578"/>
                  </a:cubicBezTo>
                  <a:cubicBezTo>
                    <a:pt x="0" y="597"/>
                    <a:pt x="15" y="612"/>
                    <a:pt x="35" y="612"/>
                  </a:cubicBezTo>
                  <a:cubicBezTo>
                    <a:pt x="604" y="612"/>
                    <a:pt x="604" y="612"/>
                    <a:pt x="604" y="612"/>
                  </a:cubicBezTo>
                  <a:cubicBezTo>
                    <a:pt x="623" y="612"/>
                    <a:pt x="638" y="597"/>
                    <a:pt x="638" y="578"/>
                  </a:cubicBezTo>
                  <a:cubicBezTo>
                    <a:pt x="638" y="484"/>
                    <a:pt x="638" y="484"/>
                    <a:pt x="638" y="484"/>
                  </a:cubicBezTo>
                  <a:cubicBezTo>
                    <a:pt x="638" y="465"/>
                    <a:pt x="623" y="449"/>
                    <a:pt x="604" y="449"/>
                  </a:cubicBezTo>
                  <a:close/>
                  <a:moveTo>
                    <a:pt x="251" y="99"/>
                  </a:moveTo>
                  <a:cubicBezTo>
                    <a:pt x="251" y="32"/>
                    <a:pt x="251" y="32"/>
                    <a:pt x="251" y="32"/>
                  </a:cubicBezTo>
                  <a:cubicBezTo>
                    <a:pt x="251" y="22"/>
                    <a:pt x="259" y="14"/>
                    <a:pt x="269" y="14"/>
                  </a:cubicBezTo>
                  <a:cubicBezTo>
                    <a:pt x="522" y="14"/>
                    <a:pt x="522" y="14"/>
                    <a:pt x="522" y="14"/>
                  </a:cubicBezTo>
                  <a:cubicBezTo>
                    <a:pt x="531" y="14"/>
                    <a:pt x="540" y="22"/>
                    <a:pt x="540" y="32"/>
                  </a:cubicBezTo>
                  <a:cubicBezTo>
                    <a:pt x="540" y="99"/>
                    <a:pt x="540" y="99"/>
                    <a:pt x="540" y="99"/>
                  </a:cubicBezTo>
                  <a:cubicBezTo>
                    <a:pt x="540" y="109"/>
                    <a:pt x="531" y="117"/>
                    <a:pt x="522" y="117"/>
                  </a:cubicBezTo>
                  <a:cubicBezTo>
                    <a:pt x="269" y="117"/>
                    <a:pt x="269" y="117"/>
                    <a:pt x="269" y="117"/>
                  </a:cubicBezTo>
                  <a:cubicBezTo>
                    <a:pt x="259" y="117"/>
                    <a:pt x="251" y="109"/>
                    <a:pt x="251" y="99"/>
                  </a:cubicBezTo>
                  <a:close/>
                  <a:moveTo>
                    <a:pt x="447" y="131"/>
                  </a:moveTo>
                  <a:cubicBezTo>
                    <a:pt x="480" y="131"/>
                    <a:pt x="480" y="131"/>
                    <a:pt x="480" y="131"/>
                  </a:cubicBezTo>
                  <a:cubicBezTo>
                    <a:pt x="480" y="183"/>
                    <a:pt x="480" y="183"/>
                    <a:pt x="480" y="183"/>
                  </a:cubicBezTo>
                  <a:cubicBezTo>
                    <a:pt x="447" y="183"/>
                    <a:pt x="447" y="183"/>
                    <a:pt x="447" y="183"/>
                  </a:cubicBezTo>
                  <a:lnTo>
                    <a:pt x="447" y="131"/>
                  </a:lnTo>
                  <a:close/>
                  <a:moveTo>
                    <a:pt x="624" y="578"/>
                  </a:moveTo>
                  <a:cubicBezTo>
                    <a:pt x="624" y="589"/>
                    <a:pt x="615" y="598"/>
                    <a:pt x="604" y="598"/>
                  </a:cubicBezTo>
                  <a:cubicBezTo>
                    <a:pt x="35" y="598"/>
                    <a:pt x="35" y="598"/>
                    <a:pt x="35" y="598"/>
                  </a:cubicBezTo>
                  <a:cubicBezTo>
                    <a:pt x="23" y="598"/>
                    <a:pt x="14" y="589"/>
                    <a:pt x="14" y="578"/>
                  </a:cubicBezTo>
                  <a:cubicBezTo>
                    <a:pt x="14" y="484"/>
                    <a:pt x="14" y="484"/>
                    <a:pt x="14" y="484"/>
                  </a:cubicBezTo>
                  <a:cubicBezTo>
                    <a:pt x="14" y="473"/>
                    <a:pt x="23" y="463"/>
                    <a:pt x="35" y="463"/>
                  </a:cubicBezTo>
                  <a:cubicBezTo>
                    <a:pt x="50" y="463"/>
                    <a:pt x="50" y="463"/>
                    <a:pt x="50" y="463"/>
                  </a:cubicBezTo>
                  <a:cubicBezTo>
                    <a:pt x="53" y="463"/>
                    <a:pt x="56" y="461"/>
                    <a:pt x="57" y="458"/>
                  </a:cubicBezTo>
                  <a:cubicBezTo>
                    <a:pt x="109" y="208"/>
                    <a:pt x="109" y="208"/>
                    <a:pt x="109" y="208"/>
                  </a:cubicBezTo>
                  <a:cubicBezTo>
                    <a:pt x="110" y="202"/>
                    <a:pt x="117" y="197"/>
                    <a:pt x="124" y="197"/>
                  </a:cubicBezTo>
                  <a:cubicBezTo>
                    <a:pt x="514" y="197"/>
                    <a:pt x="514" y="197"/>
                    <a:pt x="514" y="197"/>
                  </a:cubicBezTo>
                  <a:cubicBezTo>
                    <a:pt x="521" y="197"/>
                    <a:pt x="528" y="202"/>
                    <a:pt x="529" y="208"/>
                  </a:cubicBezTo>
                  <a:cubicBezTo>
                    <a:pt x="581" y="458"/>
                    <a:pt x="581" y="458"/>
                    <a:pt x="581" y="458"/>
                  </a:cubicBezTo>
                  <a:cubicBezTo>
                    <a:pt x="582" y="461"/>
                    <a:pt x="585" y="463"/>
                    <a:pt x="588" y="463"/>
                  </a:cubicBezTo>
                  <a:cubicBezTo>
                    <a:pt x="604" y="463"/>
                    <a:pt x="604" y="463"/>
                    <a:pt x="604" y="463"/>
                  </a:cubicBezTo>
                  <a:cubicBezTo>
                    <a:pt x="615" y="463"/>
                    <a:pt x="624" y="473"/>
                    <a:pt x="624" y="484"/>
                  </a:cubicBezTo>
                  <a:lnTo>
                    <a:pt x="624" y="578"/>
                  </a:lnTo>
                  <a:close/>
                  <a:moveTo>
                    <a:pt x="312" y="378"/>
                  </a:moveTo>
                  <a:cubicBezTo>
                    <a:pt x="513" y="378"/>
                    <a:pt x="513" y="378"/>
                    <a:pt x="513" y="378"/>
                  </a:cubicBezTo>
                  <a:cubicBezTo>
                    <a:pt x="518" y="378"/>
                    <a:pt x="522" y="376"/>
                    <a:pt x="525" y="373"/>
                  </a:cubicBezTo>
                  <a:cubicBezTo>
                    <a:pt x="528" y="369"/>
                    <a:pt x="529" y="365"/>
                    <a:pt x="528" y="360"/>
                  </a:cubicBezTo>
                  <a:cubicBezTo>
                    <a:pt x="509" y="237"/>
                    <a:pt x="509" y="237"/>
                    <a:pt x="509" y="237"/>
                  </a:cubicBezTo>
                  <a:cubicBezTo>
                    <a:pt x="508" y="229"/>
                    <a:pt x="500" y="223"/>
                    <a:pt x="492" y="223"/>
                  </a:cubicBezTo>
                  <a:cubicBezTo>
                    <a:pt x="313" y="223"/>
                    <a:pt x="313" y="223"/>
                    <a:pt x="313" y="223"/>
                  </a:cubicBezTo>
                  <a:cubicBezTo>
                    <a:pt x="304" y="223"/>
                    <a:pt x="297" y="230"/>
                    <a:pt x="297" y="238"/>
                  </a:cubicBezTo>
                  <a:cubicBezTo>
                    <a:pt x="296" y="361"/>
                    <a:pt x="296" y="361"/>
                    <a:pt x="296" y="361"/>
                  </a:cubicBezTo>
                  <a:cubicBezTo>
                    <a:pt x="295" y="365"/>
                    <a:pt x="297" y="370"/>
                    <a:pt x="300" y="373"/>
                  </a:cubicBezTo>
                  <a:cubicBezTo>
                    <a:pt x="303" y="376"/>
                    <a:pt x="308" y="378"/>
                    <a:pt x="312" y="378"/>
                  </a:cubicBezTo>
                  <a:close/>
                  <a:moveTo>
                    <a:pt x="311" y="238"/>
                  </a:moveTo>
                  <a:cubicBezTo>
                    <a:pt x="311" y="238"/>
                    <a:pt x="312" y="237"/>
                    <a:pt x="313" y="237"/>
                  </a:cubicBezTo>
                  <a:cubicBezTo>
                    <a:pt x="492" y="237"/>
                    <a:pt x="492" y="237"/>
                    <a:pt x="492" y="237"/>
                  </a:cubicBezTo>
                  <a:cubicBezTo>
                    <a:pt x="494" y="237"/>
                    <a:pt x="495" y="239"/>
                    <a:pt x="495" y="239"/>
                  </a:cubicBezTo>
                  <a:cubicBezTo>
                    <a:pt x="515" y="362"/>
                    <a:pt x="515" y="362"/>
                    <a:pt x="515" y="362"/>
                  </a:cubicBezTo>
                  <a:cubicBezTo>
                    <a:pt x="515" y="363"/>
                    <a:pt x="515" y="363"/>
                    <a:pt x="514" y="363"/>
                  </a:cubicBezTo>
                  <a:cubicBezTo>
                    <a:pt x="514" y="364"/>
                    <a:pt x="514" y="364"/>
                    <a:pt x="513" y="364"/>
                  </a:cubicBezTo>
                  <a:cubicBezTo>
                    <a:pt x="312" y="364"/>
                    <a:pt x="312" y="364"/>
                    <a:pt x="312" y="364"/>
                  </a:cubicBezTo>
                  <a:cubicBezTo>
                    <a:pt x="311" y="364"/>
                    <a:pt x="311" y="363"/>
                    <a:pt x="310" y="363"/>
                  </a:cubicBezTo>
                  <a:cubicBezTo>
                    <a:pt x="310" y="363"/>
                    <a:pt x="310" y="362"/>
                    <a:pt x="310" y="361"/>
                  </a:cubicBezTo>
                  <a:lnTo>
                    <a:pt x="311" y="238"/>
                  </a:lnTo>
                  <a:close/>
                  <a:moveTo>
                    <a:pt x="138" y="289"/>
                  </a:moveTo>
                  <a:cubicBezTo>
                    <a:pt x="252" y="289"/>
                    <a:pt x="252" y="289"/>
                    <a:pt x="252" y="289"/>
                  </a:cubicBezTo>
                  <a:cubicBezTo>
                    <a:pt x="261" y="289"/>
                    <a:pt x="268" y="282"/>
                    <a:pt x="268" y="274"/>
                  </a:cubicBezTo>
                  <a:cubicBezTo>
                    <a:pt x="270" y="239"/>
                    <a:pt x="270" y="239"/>
                    <a:pt x="270" y="239"/>
                  </a:cubicBezTo>
                  <a:cubicBezTo>
                    <a:pt x="270" y="235"/>
                    <a:pt x="269" y="231"/>
                    <a:pt x="266" y="228"/>
                  </a:cubicBezTo>
                  <a:cubicBezTo>
                    <a:pt x="263" y="225"/>
                    <a:pt x="259" y="223"/>
                    <a:pt x="255" y="223"/>
                  </a:cubicBezTo>
                  <a:cubicBezTo>
                    <a:pt x="146" y="223"/>
                    <a:pt x="146" y="223"/>
                    <a:pt x="146" y="223"/>
                  </a:cubicBezTo>
                  <a:cubicBezTo>
                    <a:pt x="138" y="223"/>
                    <a:pt x="130" y="229"/>
                    <a:pt x="129" y="237"/>
                  </a:cubicBezTo>
                  <a:cubicBezTo>
                    <a:pt x="124" y="272"/>
                    <a:pt x="124" y="272"/>
                    <a:pt x="124" y="272"/>
                  </a:cubicBezTo>
                  <a:cubicBezTo>
                    <a:pt x="123" y="276"/>
                    <a:pt x="124" y="280"/>
                    <a:pt x="127" y="284"/>
                  </a:cubicBezTo>
                  <a:cubicBezTo>
                    <a:pt x="130" y="287"/>
                    <a:pt x="134" y="289"/>
                    <a:pt x="138" y="289"/>
                  </a:cubicBezTo>
                  <a:close/>
                  <a:moveTo>
                    <a:pt x="143" y="239"/>
                  </a:moveTo>
                  <a:cubicBezTo>
                    <a:pt x="143" y="239"/>
                    <a:pt x="144" y="237"/>
                    <a:pt x="146" y="237"/>
                  </a:cubicBezTo>
                  <a:cubicBezTo>
                    <a:pt x="255" y="237"/>
                    <a:pt x="255" y="237"/>
                    <a:pt x="255" y="237"/>
                  </a:cubicBezTo>
                  <a:cubicBezTo>
                    <a:pt x="256" y="237"/>
                    <a:pt x="256" y="238"/>
                    <a:pt x="256" y="238"/>
                  </a:cubicBezTo>
                  <a:cubicBezTo>
                    <a:pt x="254" y="273"/>
                    <a:pt x="254" y="273"/>
                    <a:pt x="254" y="273"/>
                  </a:cubicBezTo>
                  <a:cubicBezTo>
                    <a:pt x="254" y="274"/>
                    <a:pt x="253" y="275"/>
                    <a:pt x="252" y="275"/>
                  </a:cubicBezTo>
                  <a:cubicBezTo>
                    <a:pt x="138" y="275"/>
                    <a:pt x="138" y="275"/>
                    <a:pt x="138" y="275"/>
                  </a:cubicBezTo>
                  <a:cubicBezTo>
                    <a:pt x="138" y="275"/>
                    <a:pt x="137" y="274"/>
                    <a:pt x="137" y="274"/>
                  </a:cubicBezTo>
                  <a:lnTo>
                    <a:pt x="143" y="239"/>
                  </a:lnTo>
                  <a:close/>
                  <a:moveTo>
                    <a:pt x="588" y="512"/>
                  </a:moveTo>
                  <a:cubicBezTo>
                    <a:pt x="588" y="516"/>
                    <a:pt x="584" y="519"/>
                    <a:pt x="581" y="519"/>
                  </a:cubicBezTo>
                  <a:cubicBezTo>
                    <a:pt x="58" y="519"/>
                    <a:pt x="58" y="519"/>
                    <a:pt x="58" y="519"/>
                  </a:cubicBezTo>
                  <a:cubicBezTo>
                    <a:pt x="54" y="519"/>
                    <a:pt x="51" y="516"/>
                    <a:pt x="51" y="512"/>
                  </a:cubicBezTo>
                  <a:cubicBezTo>
                    <a:pt x="51" y="508"/>
                    <a:pt x="54" y="505"/>
                    <a:pt x="58" y="505"/>
                  </a:cubicBezTo>
                  <a:cubicBezTo>
                    <a:pt x="581" y="505"/>
                    <a:pt x="581" y="505"/>
                    <a:pt x="581" y="505"/>
                  </a:cubicBezTo>
                  <a:cubicBezTo>
                    <a:pt x="584" y="505"/>
                    <a:pt x="588" y="508"/>
                    <a:pt x="588" y="512"/>
                  </a:cubicBezTo>
                  <a:close/>
                  <a:moveTo>
                    <a:pt x="512" y="82"/>
                  </a:moveTo>
                  <a:cubicBezTo>
                    <a:pt x="512" y="86"/>
                    <a:pt x="508" y="89"/>
                    <a:pt x="505" y="89"/>
                  </a:cubicBezTo>
                  <a:cubicBezTo>
                    <a:pt x="307" y="89"/>
                    <a:pt x="307" y="89"/>
                    <a:pt x="307" y="89"/>
                  </a:cubicBezTo>
                  <a:cubicBezTo>
                    <a:pt x="304" y="89"/>
                    <a:pt x="300" y="86"/>
                    <a:pt x="300" y="82"/>
                  </a:cubicBezTo>
                  <a:cubicBezTo>
                    <a:pt x="300" y="78"/>
                    <a:pt x="304" y="75"/>
                    <a:pt x="307" y="75"/>
                  </a:cubicBezTo>
                  <a:cubicBezTo>
                    <a:pt x="505" y="75"/>
                    <a:pt x="505" y="75"/>
                    <a:pt x="505" y="75"/>
                  </a:cubicBezTo>
                  <a:cubicBezTo>
                    <a:pt x="508" y="75"/>
                    <a:pt x="512" y="78"/>
                    <a:pt x="512" y="82"/>
                  </a:cubicBezTo>
                  <a:close/>
                  <a:moveTo>
                    <a:pt x="512" y="50"/>
                  </a:moveTo>
                  <a:cubicBezTo>
                    <a:pt x="512" y="53"/>
                    <a:pt x="508" y="57"/>
                    <a:pt x="505" y="57"/>
                  </a:cubicBezTo>
                  <a:cubicBezTo>
                    <a:pt x="307" y="57"/>
                    <a:pt x="307" y="57"/>
                    <a:pt x="307" y="57"/>
                  </a:cubicBezTo>
                  <a:cubicBezTo>
                    <a:pt x="304" y="57"/>
                    <a:pt x="300" y="53"/>
                    <a:pt x="300" y="50"/>
                  </a:cubicBezTo>
                  <a:cubicBezTo>
                    <a:pt x="300" y="46"/>
                    <a:pt x="304" y="43"/>
                    <a:pt x="307" y="43"/>
                  </a:cubicBezTo>
                  <a:cubicBezTo>
                    <a:pt x="505" y="43"/>
                    <a:pt x="505" y="43"/>
                    <a:pt x="505" y="43"/>
                  </a:cubicBezTo>
                  <a:cubicBezTo>
                    <a:pt x="508" y="43"/>
                    <a:pt x="512" y="46"/>
                    <a:pt x="512" y="5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cxnSp>
        <p:nvCxnSpPr>
          <p:cNvPr id="55" name="Straight Connector 54"/>
          <p:cNvCxnSpPr>
            <a:stCxn id="80" idx="6"/>
            <a:endCxn id="42" idx="2"/>
          </p:cNvCxnSpPr>
          <p:nvPr/>
        </p:nvCxnSpPr>
        <p:spPr>
          <a:xfrm>
            <a:off x="2223632" y="2818007"/>
            <a:ext cx="5144872" cy="72360"/>
          </a:xfrm>
          <a:prstGeom prst="line">
            <a:avLst/>
          </a:prstGeom>
          <a:ln w="317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913057" y="135428"/>
            <a:ext cx="1509644" cy="646331"/>
          </a:xfrm>
          <a:prstGeom prst="rect">
            <a:avLst/>
          </a:prstGeom>
          <a:noFill/>
        </p:spPr>
        <p:txBody>
          <a:bodyPr wrap="square" rtlCol="0">
            <a:spAutoFit/>
          </a:bodyPr>
          <a:lstStyle/>
          <a:p>
            <a:r>
              <a:rPr lang="en-US" dirty="0" smtClean="0"/>
              <a:t>Supply Chain Experts</a:t>
            </a:r>
            <a:endParaRPr lang="en-US" dirty="0"/>
          </a:p>
        </p:txBody>
      </p:sp>
      <p:sp>
        <p:nvSpPr>
          <p:cNvPr id="70" name="TextBox 69"/>
          <p:cNvSpPr txBox="1"/>
          <p:nvPr/>
        </p:nvSpPr>
        <p:spPr>
          <a:xfrm>
            <a:off x="7081765" y="2017222"/>
            <a:ext cx="1869997" cy="369332"/>
          </a:xfrm>
          <a:prstGeom prst="rect">
            <a:avLst/>
          </a:prstGeom>
          <a:noFill/>
        </p:spPr>
        <p:txBody>
          <a:bodyPr wrap="square" rtlCol="0">
            <a:spAutoFit/>
          </a:bodyPr>
          <a:lstStyle/>
          <a:p>
            <a:r>
              <a:rPr lang="en-US" dirty="0" smtClean="0"/>
              <a:t>Online Merchants</a:t>
            </a:r>
            <a:endParaRPr lang="en-US" dirty="0"/>
          </a:p>
        </p:txBody>
      </p:sp>
      <p:pic>
        <p:nvPicPr>
          <p:cNvPr id="76" name="Picture 75" descr="globe.png"/>
          <p:cNvPicPr>
            <a:picLocks noChangeAspect="1"/>
          </p:cNvPicPr>
          <p:nvPr/>
        </p:nvPicPr>
        <p:blipFill>
          <a:blip r:embed="rId2"/>
          <a:stretch>
            <a:fillRect/>
          </a:stretch>
        </p:blipFill>
        <p:spPr>
          <a:xfrm>
            <a:off x="3667879" y="1943286"/>
            <a:ext cx="1914330" cy="1894161"/>
          </a:xfrm>
          <a:prstGeom prst="rect">
            <a:avLst/>
          </a:prstGeom>
          <a:solidFill>
            <a:srgbClr val="FFFFFF"/>
          </a:solidFill>
        </p:spPr>
      </p:pic>
      <p:grpSp>
        <p:nvGrpSpPr>
          <p:cNvPr id="46" name="Group 45"/>
          <p:cNvGrpSpPr/>
          <p:nvPr/>
        </p:nvGrpSpPr>
        <p:grpSpPr>
          <a:xfrm>
            <a:off x="1248245" y="2360017"/>
            <a:ext cx="975387" cy="915980"/>
            <a:chOff x="1775232" y="3837447"/>
            <a:chExt cx="822960" cy="822960"/>
          </a:xfrm>
        </p:grpSpPr>
        <p:sp>
          <p:nvSpPr>
            <p:cNvPr id="80" name="Oval 60"/>
            <p:cNvSpPr>
              <a:spLocks noChangeArrowheads="1"/>
            </p:cNvSpPr>
            <p:nvPr/>
          </p:nvSpPr>
          <p:spPr bwMode="auto">
            <a:xfrm>
              <a:off x="1775232" y="3837447"/>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82" name="Freeform 81"/>
            <p:cNvSpPr>
              <a:spLocks noEditPoints="1"/>
            </p:cNvSpPr>
            <p:nvPr/>
          </p:nvSpPr>
          <p:spPr bwMode="auto">
            <a:xfrm>
              <a:off x="1953311" y="3955877"/>
              <a:ext cx="466805" cy="586100"/>
            </a:xfrm>
            <a:custGeom>
              <a:avLst/>
              <a:gdLst>
                <a:gd name="T0" fmla="*/ 596 w 603"/>
                <a:gd name="T1" fmla="*/ 239 h 757"/>
                <a:gd name="T2" fmla="*/ 578 w 603"/>
                <a:gd name="T3" fmla="*/ 180 h 757"/>
                <a:gd name="T4" fmla="*/ 548 w 603"/>
                <a:gd name="T5" fmla="*/ 126 h 757"/>
                <a:gd name="T6" fmla="*/ 507 w 603"/>
                <a:gd name="T7" fmla="*/ 80 h 757"/>
                <a:gd name="T8" fmla="*/ 458 w 603"/>
                <a:gd name="T9" fmla="*/ 43 h 757"/>
                <a:gd name="T10" fmla="*/ 403 w 603"/>
                <a:gd name="T11" fmla="*/ 17 h 757"/>
                <a:gd name="T12" fmla="*/ 343 w 603"/>
                <a:gd name="T13" fmla="*/ 3 h 757"/>
                <a:gd name="T14" fmla="*/ 281 w 603"/>
                <a:gd name="T15" fmla="*/ 2 h 757"/>
                <a:gd name="T16" fmla="*/ 221 w 603"/>
                <a:gd name="T17" fmla="*/ 14 h 757"/>
                <a:gd name="T18" fmla="*/ 164 w 603"/>
                <a:gd name="T19" fmla="*/ 38 h 757"/>
                <a:gd name="T20" fmla="*/ 114 w 603"/>
                <a:gd name="T21" fmla="*/ 73 h 757"/>
                <a:gd name="T22" fmla="*/ 72 w 603"/>
                <a:gd name="T23" fmla="*/ 118 h 757"/>
                <a:gd name="T24" fmla="*/ 40 w 603"/>
                <a:gd name="T25" fmla="*/ 171 h 757"/>
                <a:gd name="T26" fmla="*/ 20 w 603"/>
                <a:gd name="T27" fmla="*/ 229 h 757"/>
                <a:gd name="T28" fmla="*/ 13 w 603"/>
                <a:gd name="T29" fmla="*/ 290 h 757"/>
                <a:gd name="T30" fmla="*/ 18 w 603"/>
                <a:gd name="T31" fmla="*/ 351 h 757"/>
                <a:gd name="T32" fmla="*/ 36 w 603"/>
                <a:gd name="T33" fmla="*/ 410 h 757"/>
                <a:gd name="T34" fmla="*/ 66 w 603"/>
                <a:gd name="T35" fmla="*/ 464 h 757"/>
                <a:gd name="T36" fmla="*/ 1 w 603"/>
                <a:gd name="T37" fmla="*/ 650 h 757"/>
                <a:gd name="T38" fmla="*/ 202 w 603"/>
                <a:gd name="T39" fmla="*/ 755 h 757"/>
                <a:gd name="T40" fmla="*/ 303 w 603"/>
                <a:gd name="T41" fmla="*/ 569 h 757"/>
                <a:gd name="T42" fmla="*/ 381 w 603"/>
                <a:gd name="T43" fmla="*/ 711 h 757"/>
                <a:gd name="T44" fmla="*/ 578 w 603"/>
                <a:gd name="T45" fmla="*/ 622 h 757"/>
                <a:gd name="T46" fmla="*/ 547 w 603"/>
                <a:gd name="T47" fmla="*/ 469 h 757"/>
                <a:gd name="T48" fmla="*/ 578 w 603"/>
                <a:gd name="T49" fmla="*/ 416 h 757"/>
                <a:gd name="T50" fmla="*/ 597 w 603"/>
                <a:gd name="T51" fmla="*/ 357 h 757"/>
                <a:gd name="T52" fmla="*/ 603 w 603"/>
                <a:gd name="T53" fmla="*/ 295 h 757"/>
                <a:gd name="T54" fmla="*/ 552 w 603"/>
                <a:gd name="T55" fmla="*/ 370 h 757"/>
                <a:gd name="T56" fmla="*/ 526 w 603"/>
                <a:gd name="T57" fmla="*/ 427 h 757"/>
                <a:gd name="T58" fmla="*/ 498 w 603"/>
                <a:gd name="T59" fmla="*/ 472 h 757"/>
                <a:gd name="T60" fmla="*/ 383 w 603"/>
                <a:gd name="T61" fmla="*/ 692 h 757"/>
                <a:gd name="T62" fmla="*/ 302 w 603"/>
                <a:gd name="T63" fmla="*/ 551 h 757"/>
                <a:gd name="T64" fmla="*/ 132 w 603"/>
                <a:gd name="T65" fmla="*/ 654 h 757"/>
                <a:gd name="T66" fmla="*/ 103 w 603"/>
                <a:gd name="T67" fmla="*/ 465 h 757"/>
                <a:gd name="T68" fmla="*/ 83 w 603"/>
                <a:gd name="T69" fmla="*/ 419 h 757"/>
                <a:gd name="T70" fmla="*/ 34 w 603"/>
                <a:gd name="T71" fmla="*/ 353 h 757"/>
                <a:gd name="T72" fmla="*/ 52 w 603"/>
                <a:gd name="T73" fmla="*/ 273 h 757"/>
                <a:gd name="T74" fmla="*/ 65 w 603"/>
                <a:gd name="T75" fmla="*/ 212 h 757"/>
                <a:gd name="T76" fmla="*/ 81 w 603"/>
                <a:gd name="T77" fmla="*/ 131 h 757"/>
                <a:gd name="T78" fmla="*/ 153 w 603"/>
                <a:gd name="T79" fmla="*/ 91 h 757"/>
                <a:gd name="T80" fmla="*/ 207 w 603"/>
                <a:gd name="T81" fmla="*/ 59 h 757"/>
                <a:gd name="T82" fmla="*/ 278 w 603"/>
                <a:gd name="T83" fmla="*/ 18 h 757"/>
                <a:gd name="T84" fmla="*/ 356 w 603"/>
                <a:gd name="T85" fmla="*/ 44 h 757"/>
                <a:gd name="T86" fmla="*/ 415 w 603"/>
                <a:gd name="T87" fmla="*/ 63 h 757"/>
                <a:gd name="T88" fmla="*/ 494 w 603"/>
                <a:gd name="T89" fmla="*/ 88 h 757"/>
                <a:gd name="T90" fmla="*/ 526 w 603"/>
                <a:gd name="T91" fmla="*/ 163 h 757"/>
                <a:gd name="T92" fmla="*/ 552 w 603"/>
                <a:gd name="T93" fmla="*/ 220 h 757"/>
                <a:gd name="T94" fmla="*/ 586 w 603"/>
                <a:gd name="T95" fmla="*/ 295 h 757"/>
                <a:gd name="T96" fmla="*/ 307 w 603"/>
                <a:gd name="T97" fmla="*/ 463 h 757"/>
                <a:gd name="T98" fmla="*/ 147 w 603"/>
                <a:gd name="T99" fmla="*/ 28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3" h="757">
                  <a:moveTo>
                    <a:pt x="603" y="295"/>
                  </a:moveTo>
                  <a:cubicBezTo>
                    <a:pt x="603" y="293"/>
                    <a:pt x="602" y="291"/>
                    <a:pt x="601" y="290"/>
                  </a:cubicBezTo>
                  <a:cubicBezTo>
                    <a:pt x="576" y="267"/>
                    <a:pt x="576" y="267"/>
                    <a:pt x="576" y="267"/>
                  </a:cubicBezTo>
                  <a:cubicBezTo>
                    <a:pt x="596" y="239"/>
                    <a:pt x="596" y="239"/>
                    <a:pt x="596" y="239"/>
                  </a:cubicBezTo>
                  <a:cubicBezTo>
                    <a:pt x="597" y="237"/>
                    <a:pt x="597" y="235"/>
                    <a:pt x="597" y="233"/>
                  </a:cubicBezTo>
                  <a:cubicBezTo>
                    <a:pt x="596" y="232"/>
                    <a:pt x="595" y="230"/>
                    <a:pt x="593" y="229"/>
                  </a:cubicBezTo>
                  <a:cubicBezTo>
                    <a:pt x="564" y="211"/>
                    <a:pt x="564" y="211"/>
                    <a:pt x="564" y="211"/>
                  </a:cubicBezTo>
                  <a:cubicBezTo>
                    <a:pt x="578" y="180"/>
                    <a:pt x="578" y="180"/>
                    <a:pt x="578" y="180"/>
                  </a:cubicBezTo>
                  <a:cubicBezTo>
                    <a:pt x="578" y="178"/>
                    <a:pt x="578" y="176"/>
                    <a:pt x="578" y="175"/>
                  </a:cubicBezTo>
                  <a:cubicBezTo>
                    <a:pt x="577" y="173"/>
                    <a:pt x="575" y="171"/>
                    <a:pt x="573" y="171"/>
                  </a:cubicBezTo>
                  <a:cubicBezTo>
                    <a:pt x="541" y="160"/>
                    <a:pt x="541" y="160"/>
                    <a:pt x="541" y="160"/>
                  </a:cubicBezTo>
                  <a:cubicBezTo>
                    <a:pt x="548" y="126"/>
                    <a:pt x="548" y="126"/>
                    <a:pt x="548" y="126"/>
                  </a:cubicBezTo>
                  <a:cubicBezTo>
                    <a:pt x="548" y="124"/>
                    <a:pt x="548" y="122"/>
                    <a:pt x="547" y="121"/>
                  </a:cubicBezTo>
                  <a:cubicBezTo>
                    <a:pt x="545" y="119"/>
                    <a:pt x="544" y="118"/>
                    <a:pt x="542" y="118"/>
                  </a:cubicBezTo>
                  <a:cubicBezTo>
                    <a:pt x="508" y="114"/>
                    <a:pt x="508" y="114"/>
                    <a:pt x="508" y="114"/>
                  </a:cubicBezTo>
                  <a:cubicBezTo>
                    <a:pt x="507" y="80"/>
                    <a:pt x="507" y="80"/>
                    <a:pt x="507" y="80"/>
                  </a:cubicBezTo>
                  <a:cubicBezTo>
                    <a:pt x="507" y="78"/>
                    <a:pt x="507" y="76"/>
                    <a:pt x="505" y="75"/>
                  </a:cubicBezTo>
                  <a:cubicBezTo>
                    <a:pt x="504" y="73"/>
                    <a:pt x="502" y="73"/>
                    <a:pt x="500" y="73"/>
                  </a:cubicBezTo>
                  <a:cubicBezTo>
                    <a:pt x="466" y="76"/>
                    <a:pt x="466" y="76"/>
                    <a:pt x="466" y="76"/>
                  </a:cubicBezTo>
                  <a:cubicBezTo>
                    <a:pt x="458" y="43"/>
                    <a:pt x="458" y="43"/>
                    <a:pt x="458" y="43"/>
                  </a:cubicBezTo>
                  <a:cubicBezTo>
                    <a:pt x="458" y="41"/>
                    <a:pt x="457" y="39"/>
                    <a:pt x="455" y="38"/>
                  </a:cubicBezTo>
                  <a:cubicBezTo>
                    <a:pt x="453" y="37"/>
                    <a:pt x="451" y="37"/>
                    <a:pt x="449" y="38"/>
                  </a:cubicBezTo>
                  <a:cubicBezTo>
                    <a:pt x="417" y="48"/>
                    <a:pt x="417" y="48"/>
                    <a:pt x="417" y="48"/>
                  </a:cubicBezTo>
                  <a:cubicBezTo>
                    <a:pt x="403" y="17"/>
                    <a:pt x="403" y="17"/>
                    <a:pt x="403" y="17"/>
                  </a:cubicBezTo>
                  <a:cubicBezTo>
                    <a:pt x="402" y="15"/>
                    <a:pt x="400" y="14"/>
                    <a:pt x="398" y="13"/>
                  </a:cubicBezTo>
                  <a:cubicBezTo>
                    <a:pt x="397" y="13"/>
                    <a:pt x="395" y="13"/>
                    <a:pt x="393" y="14"/>
                  </a:cubicBezTo>
                  <a:cubicBezTo>
                    <a:pt x="363" y="30"/>
                    <a:pt x="363" y="30"/>
                    <a:pt x="363" y="30"/>
                  </a:cubicBezTo>
                  <a:cubicBezTo>
                    <a:pt x="343" y="3"/>
                    <a:pt x="343" y="3"/>
                    <a:pt x="343" y="3"/>
                  </a:cubicBezTo>
                  <a:cubicBezTo>
                    <a:pt x="342" y="2"/>
                    <a:pt x="340" y="0"/>
                    <a:pt x="338" y="0"/>
                  </a:cubicBezTo>
                  <a:cubicBezTo>
                    <a:pt x="336" y="0"/>
                    <a:pt x="334" y="1"/>
                    <a:pt x="332" y="2"/>
                  </a:cubicBezTo>
                  <a:cubicBezTo>
                    <a:pt x="307" y="24"/>
                    <a:pt x="307" y="24"/>
                    <a:pt x="307" y="24"/>
                  </a:cubicBezTo>
                  <a:cubicBezTo>
                    <a:pt x="281" y="2"/>
                    <a:pt x="281" y="2"/>
                    <a:pt x="281" y="2"/>
                  </a:cubicBezTo>
                  <a:cubicBezTo>
                    <a:pt x="280" y="1"/>
                    <a:pt x="278" y="0"/>
                    <a:pt x="276" y="0"/>
                  </a:cubicBezTo>
                  <a:cubicBezTo>
                    <a:pt x="274" y="0"/>
                    <a:pt x="272" y="2"/>
                    <a:pt x="271" y="3"/>
                  </a:cubicBezTo>
                  <a:cubicBezTo>
                    <a:pt x="251" y="30"/>
                    <a:pt x="251" y="30"/>
                    <a:pt x="251" y="30"/>
                  </a:cubicBezTo>
                  <a:cubicBezTo>
                    <a:pt x="221" y="14"/>
                    <a:pt x="221" y="14"/>
                    <a:pt x="221" y="14"/>
                  </a:cubicBezTo>
                  <a:cubicBezTo>
                    <a:pt x="219" y="13"/>
                    <a:pt x="217" y="13"/>
                    <a:pt x="215" y="13"/>
                  </a:cubicBezTo>
                  <a:cubicBezTo>
                    <a:pt x="213" y="14"/>
                    <a:pt x="212" y="15"/>
                    <a:pt x="211" y="17"/>
                  </a:cubicBezTo>
                  <a:cubicBezTo>
                    <a:pt x="197" y="48"/>
                    <a:pt x="197" y="48"/>
                    <a:pt x="197" y="48"/>
                  </a:cubicBezTo>
                  <a:cubicBezTo>
                    <a:pt x="164" y="38"/>
                    <a:pt x="164" y="38"/>
                    <a:pt x="164" y="38"/>
                  </a:cubicBezTo>
                  <a:cubicBezTo>
                    <a:pt x="162" y="37"/>
                    <a:pt x="160" y="37"/>
                    <a:pt x="159" y="38"/>
                  </a:cubicBezTo>
                  <a:cubicBezTo>
                    <a:pt x="157" y="39"/>
                    <a:pt x="156" y="41"/>
                    <a:pt x="155" y="43"/>
                  </a:cubicBezTo>
                  <a:cubicBezTo>
                    <a:pt x="148" y="76"/>
                    <a:pt x="148" y="76"/>
                    <a:pt x="148" y="76"/>
                  </a:cubicBezTo>
                  <a:cubicBezTo>
                    <a:pt x="114" y="73"/>
                    <a:pt x="114" y="73"/>
                    <a:pt x="114" y="73"/>
                  </a:cubicBezTo>
                  <a:cubicBezTo>
                    <a:pt x="112" y="73"/>
                    <a:pt x="110" y="73"/>
                    <a:pt x="109" y="75"/>
                  </a:cubicBezTo>
                  <a:cubicBezTo>
                    <a:pt x="107" y="76"/>
                    <a:pt x="106" y="78"/>
                    <a:pt x="106" y="80"/>
                  </a:cubicBezTo>
                  <a:cubicBezTo>
                    <a:pt x="106" y="114"/>
                    <a:pt x="106" y="114"/>
                    <a:pt x="106" y="114"/>
                  </a:cubicBezTo>
                  <a:cubicBezTo>
                    <a:pt x="72" y="118"/>
                    <a:pt x="72" y="118"/>
                    <a:pt x="72" y="118"/>
                  </a:cubicBezTo>
                  <a:cubicBezTo>
                    <a:pt x="70" y="118"/>
                    <a:pt x="68" y="119"/>
                    <a:pt x="67" y="121"/>
                  </a:cubicBezTo>
                  <a:cubicBezTo>
                    <a:pt x="66" y="122"/>
                    <a:pt x="65" y="124"/>
                    <a:pt x="66" y="126"/>
                  </a:cubicBezTo>
                  <a:cubicBezTo>
                    <a:pt x="73" y="160"/>
                    <a:pt x="73" y="160"/>
                    <a:pt x="73" y="160"/>
                  </a:cubicBezTo>
                  <a:cubicBezTo>
                    <a:pt x="40" y="171"/>
                    <a:pt x="40" y="171"/>
                    <a:pt x="40" y="171"/>
                  </a:cubicBezTo>
                  <a:cubicBezTo>
                    <a:pt x="38" y="171"/>
                    <a:pt x="37" y="173"/>
                    <a:pt x="36" y="175"/>
                  </a:cubicBezTo>
                  <a:cubicBezTo>
                    <a:pt x="35" y="176"/>
                    <a:pt x="35" y="178"/>
                    <a:pt x="36" y="180"/>
                  </a:cubicBezTo>
                  <a:cubicBezTo>
                    <a:pt x="50" y="211"/>
                    <a:pt x="50" y="211"/>
                    <a:pt x="50" y="211"/>
                  </a:cubicBezTo>
                  <a:cubicBezTo>
                    <a:pt x="20" y="229"/>
                    <a:pt x="20" y="229"/>
                    <a:pt x="20" y="229"/>
                  </a:cubicBezTo>
                  <a:cubicBezTo>
                    <a:pt x="19" y="230"/>
                    <a:pt x="17" y="232"/>
                    <a:pt x="17" y="233"/>
                  </a:cubicBezTo>
                  <a:cubicBezTo>
                    <a:pt x="17" y="235"/>
                    <a:pt x="17" y="237"/>
                    <a:pt x="18" y="239"/>
                  </a:cubicBezTo>
                  <a:cubicBezTo>
                    <a:pt x="38" y="267"/>
                    <a:pt x="38" y="267"/>
                    <a:pt x="38" y="267"/>
                  </a:cubicBezTo>
                  <a:cubicBezTo>
                    <a:pt x="13" y="290"/>
                    <a:pt x="13" y="290"/>
                    <a:pt x="13" y="290"/>
                  </a:cubicBezTo>
                  <a:cubicBezTo>
                    <a:pt x="11" y="291"/>
                    <a:pt x="10" y="293"/>
                    <a:pt x="10" y="295"/>
                  </a:cubicBezTo>
                  <a:cubicBezTo>
                    <a:pt x="10" y="297"/>
                    <a:pt x="11" y="299"/>
                    <a:pt x="13" y="300"/>
                  </a:cubicBezTo>
                  <a:cubicBezTo>
                    <a:pt x="38" y="323"/>
                    <a:pt x="38" y="323"/>
                    <a:pt x="38" y="323"/>
                  </a:cubicBezTo>
                  <a:cubicBezTo>
                    <a:pt x="18" y="351"/>
                    <a:pt x="18" y="351"/>
                    <a:pt x="18" y="351"/>
                  </a:cubicBezTo>
                  <a:cubicBezTo>
                    <a:pt x="17" y="353"/>
                    <a:pt x="17" y="355"/>
                    <a:pt x="17" y="357"/>
                  </a:cubicBezTo>
                  <a:cubicBezTo>
                    <a:pt x="17" y="359"/>
                    <a:pt x="19" y="360"/>
                    <a:pt x="20" y="361"/>
                  </a:cubicBezTo>
                  <a:cubicBezTo>
                    <a:pt x="50" y="379"/>
                    <a:pt x="50" y="379"/>
                    <a:pt x="50" y="379"/>
                  </a:cubicBezTo>
                  <a:cubicBezTo>
                    <a:pt x="36" y="410"/>
                    <a:pt x="36" y="410"/>
                    <a:pt x="36" y="410"/>
                  </a:cubicBezTo>
                  <a:cubicBezTo>
                    <a:pt x="35" y="412"/>
                    <a:pt x="35" y="414"/>
                    <a:pt x="36" y="416"/>
                  </a:cubicBezTo>
                  <a:cubicBezTo>
                    <a:pt x="37" y="417"/>
                    <a:pt x="38" y="419"/>
                    <a:pt x="40" y="419"/>
                  </a:cubicBezTo>
                  <a:cubicBezTo>
                    <a:pt x="73" y="430"/>
                    <a:pt x="73" y="430"/>
                    <a:pt x="73" y="430"/>
                  </a:cubicBezTo>
                  <a:cubicBezTo>
                    <a:pt x="66" y="464"/>
                    <a:pt x="66" y="464"/>
                    <a:pt x="66" y="464"/>
                  </a:cubicBezTo>
                  <a:cubicBezTo>
                    <a:pt x="65" y="466"/>
                    <a:pt x="66" y="468"/>
                    <a:pt x="67" y="469"/>
                  </a:cubicBezTo>
                  <a:cubicBezTo>
                    <a:pt x="68" y="471"/>
                    <a:pt x="70" y="472"/>
                    <a:pt x="72" y="472"/>
                  </a:cubicBezTo>
                  <a:cubicBezTo>
                    <a:pt x="87" y="474"/>
                    <a:pt x="87" y="474"/>
                    <a:pt x="87" y="474"/>
                  </a:cubicBezTo>
                  <a:cubicBezTo>
                    <a:pt x="1" y="650"/>
                    <a:pt x="1" y="650"/>
                    <a:pt x="1" y="650"/>
                  </a:cubicBezTo>
                  <a:cubicBezTo>
                    <a:pt x="0" y="652"/>
                    <a:pt x="0" y="654"/>
                    <a:pt x="1" y="656"/>
                  </a:cubicBezTo>
                  <a:cubicBezTo>
                    <a:pt x="3" y="658"/>
                    <a:pt x="5" y="660"/>
                    <a:pt x="7" y="660"/>
                  </a:cubicBezTo>
                  <a:cubicBezTo>
                    <a:pt x="124" y="665"/>
                    <a:pt x="124" y="665"/>
                    <a:pt x="124" y="665"/>
                  </a:cubicBezTo>
                  <a:cubicBezTo>
                    <a:pt x="202" y="755"/>
                    <a:pt x="202" y="755"/>
                    <a:pt x="202" y="755"/>
                  </a:cubicBezTo>
                  <a:cubicBezTo>
                    <a:pt x="203" y="756"/>
                    <a:pt x="205" y="757"/>
                    <a:pt x="207" y="757"/>
                  </a:cubicBezTo>
                  <a:cubicBezTo>
                    <a:pt x="208" y="757"/>
                    <a:pt x="208" y="757"/>
                    <a:pt x="208" y="757"/>
                  </a:cubicBezTo>
                  <a:cubicBezTo>
                    <a:pt x="211" y="757"/>
                    <a:pt x="213" y="755"/>
                    <a:pt x="214" y="753"/>
                  </a:cubicBezTo>
                  <a:cubicBezTo>
                    <a:pt x="303" y="569"/>
                    <a:pt x="303" y="569"/>
                    <a:pt x="303" y="569"/>
                  </a:cubicBezTo>
                  <a:cubicBezTo>
                    <a:pt x="307" y="566"/>
                    <a:pt x="307" y="566"/>
                    <a:pt x="307" y="566"/>
                  </a:cubicBezTo>
                  <a:cubicBezTo>
                    <a:pt x="314" y="572"/>
                    <a:pt x="314" y="572"/>
                    <a:pt x="314" y="572"/>
                  </a:cubicBezTo>
                  <a:cubicBezTo>
                    <a:pt x="375" y="707"/>
                    <a:pt x="375" y="707"/>
                    <a:pt x="375" y="707"/>
                  </a:cubicBezTo>
                  <a:cubicBezTo>
                    <a:pt x="376" y="709"/>
                    <a:pt x="378" y="711"/>
                    <a:pt x="381" y="711"/>
                  </a:cubicBezTo>
                  <a:cubicBezTo>
                    <a:pt x="383" y="712"/>
                    <a:pt x="385" y="711"/>
                    <a:pt x="387" y="709"/>
                  </a:cubicBezTo>
                  <a:cubicBezTo>
                    <a:pt x="459" y="626"/>
                    <a:pt x="459" y="626"/>
                    <a:pt x="459" y="626"/>
                  </a:cubicBezTo>
                  <a:cubicBezTo>
                    <a:pt x="572" y="625"/>
                    <a:pt x="572" y="625"/>
                    <a:pt x="572" y="625"/>
                  </a:cubicBezTo>
                  <a:cubicBezTo>
                    <a:pt x="574" y="625"/>
                    <a:pt x="576" y="624"/>
                    <a:pt x="578" y="622"/>
                  </a:cubicBezTo>
                  <a:cubicBezTo>
                    <a:pt x="579" y="620"/>
                    <a:pt x="579" y="617"/>
                    <a:pt x="578" y="615"/>
                  </a:cubicBezTo>
                  <a:cubicBezTo>
                    <a:pt x="515" y="475"/>
                    <a:pt x="515" y="475"/>
                    <a:pt x="515" y="475"/>
                  </a:cubicBezTo>
                  <a:cubicBezTo>
                    <a:pt x="542" y="472"/>
                    <a:pt x="542" y="472"/>
                    <a:pt x="542" y="472"/>
                  </a:cubicBezTo>
                  <a:cubicBezTo>
                    <a:pt x="544" y="472"/>
                    <a:pt x="545" y="471"/>
                    <a:pt x="547" y="469"/>
                  </a:cubicBezTo>
                  <a:cubicBezTo>
                    <a:pt x="548" y="468"/>
                    <a:pt x="548" y="466"/>
                    <a:pt x="548" y="464"/>
                  </a:cubicBezTo>
                  <a:cubicBezTo>
                    <a:pt x="541" y="430"/>
                    <a:pt x="541" y="430"/>
                    <a:pt x="541" y="430"/>
                  </a:cubicBezTo>
                  <a:cubicBezTo>
                    <a:pt x="573" y="419"/>
                    <a:pt x="573" y="419"/>
                    <a:pt x="573" y="419"/>
                  </a:cubicBezTo>
                  <a:cubicBezTo>
                    <a:pt x="575" y="419"/>
                    <a:pt x="577" y="417"/>
                    <a:pt x="578" y="416"/>
                  </a:cubicBezTo>
                  <a:cubicBezTo>
                    <a:pt x="578" y="414"/>
                    <a:pt x="578" y="412"/>
                    <a:pt x="578" y="410"/>
                  </a:cubicBezTo>
                  <a:cubicBezTo>
                    <a:pt x="564" y="379"/>
                    <a:pt x="564" y="379"/>
                    <a:pt x="564" y="379"/>
                  </a:cubicBezTo>
                  <a:cubicBezTo>
                    <a:pt x="593" y="361"/>
                    <a:pt x="593" y="361"/>
                    <a:pt x="593" y="361"/>
                  </a:cubicBezTo>
                  <a:cubicBezTo>
                    <a:pt x="595" y="360"/>
                    <a:pt x="596" y="359"/>
                    <a:pt x="597" y="357"/>
                  </a:cubicBezTo>
                  <a:cubicBezTo>
                    <a:pt x="597" y="355"/>
                    <a:pt x="597" y="353"/>
                    <a:pt x="596" y="351"/>
                  </a:cubicBezTo>
                  <a:cubicBezTo>
                    <a:pt x="576" y="323"/>
                    <a:pt x="576" y="323"/>
                    <a:pt x="576" y="323"/>
                  </a:cubicBezTo>
                  <a:cubicBezTo>
                    <a:pt x="601" y="300"/>
                    <a:pt x="601" y="300"/>
                    <a:pt x="601" y="300"/>
                  </a:cubicBezTo>
                  <a:cubicBezTo>
                    <a:pt x="602" y="299"/>
                    <a:pt x="603" y="297"/>
                    <a:pt x="603" y="295"/>
                  </a:cubicBezTo>
                  <a:close/>
                  <a:moveTo>
                    <a:pt x="562" y="317"/>
                  </a:moveTo>
                  <a:cubicBezTo>
                    <a:pt x="559" y="320"/>
                    <a:pt x="559" y="324"/>
                    <a:pt x="561" y="326"/>
                  </a:cubicBezTo>
                  <a:cubicBezTo>
                    <a:pt x="580" y="353"/>
                    <a:pt x="580" y="353"/>
                    <a:pt x="580" y="353"/>
                  </a:cubicBezTo>
                  <a:cubicBezTo>
                    <a:pt x="552" y="370"/>
                    <a:pt x="552" y="370"/>
                    <a:pt x="552" y="370"/>
                  </a:cubicBezTo>
                  <a:cubicBezTo>
                    <a:pt x="549" y="372"/>
                    <a:pt x="547" y="375"/>
                    <a:pt x="549" y="379"/>
                  </a:cubicBezTo>
                  <a:cubicBezTo>
                    <a:pt x="562" y="409"/>
                    <a:pt x="562" y="409"/>
                    <a:pt x="562" y="409"/>
                  </a:cubicBezTo>
                  <a:cubicBezTo>
                    <a:pt x="531" y="419"/>
                    <a:pt x="531" y="419"/>
                    <a:pt x="531" y="419"/>
                  </a:cubicBezTo>
                  <a:cubicBezTo>
                    <a:pt x="527" y="420"/>
                    <a:pt x="526" y="424"/>
                    <a:pt x="526" y="427"/>
                  </a:cubicBezTo>
                  <a:cubicBezTo>
                    <a:pt x="533" y="459"/>
                    <a:pt x="533" y="459"/>
                    <a:pt x="533" y="459"/>
                  </a:cubicBezTo>
                  <a:cubicBezTo>
                    <a:pt x="504" y="462"/>
                    <a:pt x="504" y="462"/>
                    <a:pt x="504" y="462"/>
                  </a:cubicBezTo>
                  <a:cubicBezTo>
                    <a:pt x="501" y="463"/>
                    <a:pt x="499" y="464"/>
                    <a:pt x="498" y="466"/>
                  </a:cubicBezTo>
                  <a:cubicBezTo>
                    <a:pt x="497" y="468"/>
                    <a:pt x="497" y="470"/>
                    <a:pt x="498" y="472"/>
                  </a:cubicBezTo>
                  <a:cubicBezTo>
                    <a:pt x="561" y="611"/>
                    <a:pt x="561" y="611"/>
                    <a:pt x="561" y="611"/>
                  </a:cubicBezTo>
                  <a:cubicBezTo>
                    <a:pt x="456" y="612"/>
                    <a:pt x="456" y="612"/>
                    <a:pt x="456" y="612"/>
                  </a:cubicBezTo>
                  <a:cubicBezTo>
                    <a:pt x="454" y="612"/>
                    <a:pt x="452" y="612"/>
                    <a:pt x="451" y="614"/>
                  </a:cubicBezTo>
                  <a:cubicBezTo>
                    <a:pt x="383" y="692"/>
                    <a:pt x="383" y="692"/>
                    <a:pt x="383" y="692"/>
                  </a:cubicBezTo>
                  <a:cubicBezTo>
                    <a:pt x="326" y="564"/>
                    <a:pt x="326" y="564"/>
                    <a:pt x="326" y="564"/>
                  </a:cubicBezTo>
                  <a:cubicBezTo>
                    <a:pt x="325" y="563"/>
                    <a:pt x="325" y="563"/>
                    <a:pt x="324" y="562"/>
                  </a:cubicBezTo>
                  <a:cubicBezTo>
                    <a:pt x="311" y="551"/>
                    <a:pt x="311" y="551"/>
                    <a:pt x="311" y="551"/>
                  </a:cubicBezTo>
                  <a:cubicBezTo>
                    <a:pt x="309" y="549"/>
                    <a:pt x="305" y="549"/>
                    <a:pt x="302" y="551"/>
                  </a:cubicBezTo>
                  <a:cubicBezTo>
                    <a:pt x="293" y="559"/>
                    <a:pt x="293" y="559"/>
                    <a:pt x="293" y="559"/>
                  </a:cubicBezTo>
                  <a:cubicBezTo>
                    <a:pt x="292" y="560"/>
                    <a:pt x="292" y="561"/>
                    <a:pt x="291" y="561"/>
                  </a:cubicBezTo>
                  <a:cubicBezTo>
                    <a:pt x="206" y="737"/>
                    <a:pt x="206" y="737"/>
                    <a:pt x="206" y="737"/>
                  </a:cubicBezTo>
                  <a:cubicBezTo>
                    <a:pt x="132" y="654"/>
                    <a:pt x="132" y="654"/>
                    <a:pt x="132" y="654"/>
                  </a:cubicBezTo>
                  <a:cubicBezTo>
                    <a:pt x="131" y="652"/>
                    <a:pt x="129" y="651"/>
                    <a:pt x="127" y="651"/>
                  </a:cubicBezTo>
                  <a:cubicBezTo>
                    <a:pt x="18" y="646"/>
                    <a:pt x="18" y="646"/>
                    <a:pt x="18" y="646"/>
                  </a:cubicBezTo>
                  <a:cubicBezTo>
                    <a:pt x="104" y="471"/>
                    <a:pt x="104" y="471"/>
                    <a:pt x="104" y="471"/>
                  </a:cubicBezTo>
                  <a:cubicBezTo>
                    <a:pt x="105" y="469"/>
                    <a:pt x="105" y="467"/>
                    <a:pt x="103" y="465"/>
                  </a:cubicBezTo>
                  <a:cubicBezTo>
                    <a:pt x="102" y="463"/>
                    <a:pt x="100" y="461"/>
                    <a:pt x="98" y="461"/>
                  </a:cubicBezTo>
                  <a:cubicBezTo>
                    <a:pt x="81" y="459"/>
                    <a:pt x="81" y="459"/>
                    <a:pt x="81" y="459"/>
                  </a:cubicBezTo>
                  <a:cubicBezTo>
                    <a:pt x="87" y="427"/>
                    <a:pt x="87" y="427"/>
                    <a:pt x="87" y="427"/>
                  </a:cubicBezTo>
                  <a:cubicBezTo>
                    <a:pt x="88" y="424"/>
                    <a:pt x="86" y="420"/>
                    <a:pt x="83" y="419"/>
                  </a:cubicBezTo>
                  <a:cubicBezTo>
                    <a:pt x="52" y="409"/>
                    <a:pt x="52" y="409"/>
                    <a:pt x="52" y="409"/>
                  </a:cubicBezTo>
                  <a:cubicBezTo>
                    <a:pt x="65" y="379"/>
                    <a:pt x="65" y="379"/>
                    <a:pt x="65" y="379"/>
                  </a:cubicBezTo>
                  <a:cubicBezTo>
                    <a:pt x="66" y="375"/>
                    <a:pt x="65" y="372"/>
                    <a:pt x="62" y="370"/>
                  </a:cubicBezTo>
                  <a:cubicBezTo>
                    <a:pt x="34" y="353"/>
                    <a:pt x="34" y="353"/>
                    <a:pt x="34" y="353"/>
                  </a:cubicBezTo>
                  <a:cubicBezTo>
                    <a:pt x="53" y="326"/>
                    <a:pt x="53" y="326"/>
                    <a:pt x="53" y="326"/>
                  </a:cubicBezTo>
                  <a:cubicBezTo>
                    <a:pt x="55" y="324"/>
                    <a:pt x="54" y="320"/>
                    <a:pt x="52" y="317"/>
                  </a:cubicBezTo>
                  <a:cubicBezTo>
                    <a:pt x="28" y="295"/>
                    <a:pt x="28" y="295"/>
                    <a:pt x="28" y="295"/>
                  </a:cubicBezTo>
                  <a:cubicBezTo>
                    <a:pt x="52" y="273"/>
                    <a:pt x="52" y="273"/>
                    <a:pt x="52" y="273"/>
                  </a:cubicBezTo>
                  <a:cubicBezTo>
                    <a:pt x="54" y="270"/>
                    <a:pt x="55" y="267"/>
                    <a:pt x="53" y="264"/>
                  </a:cubicBezTo>
                  <a:cubicBezTo>
                    <a:pt x="34" y="237"/>
                    <a:pt x="34" y="237"/>
                    <a:pt x="34" y="237"/>
                  </a:cubicBezTo>
                  <a:cubicBezTo>
                    <a:pt x="62" y="220"/>
                    <a:pt x="62" y="220"/>
                    <a:pt x="62" y="220"/>
                  </a:cubicBezTo>
                  <a:cubicBezTo>
                    <a:pt x="65" y="219"/>
                    <a:pt x="66" y="215"/>
                    <a:pt x="65" y="212"/>
                  </a:cubicBezTo>
                  <a:cubicBezTo>
                    <a:pt x="52" y="182"/>
                    <a:pt x="52" y="182"/>
                    <a:pt x="52" y="182"/>
                  </a:cubicBezTo>
                  <a:cubicBezTo>
                    <a:pt x="83" y="171"/>
                    <a:pt x="83" y="171"/>
                    <a:pt x="83" y="171"/>
                  </a:cubicBezTo>
                  <a:cubicBezTo>
                    <a:pt x="86" y="170"/>
                    <a:pt x="88" y="167"/>
                    <a:pt x="87" y="163"/>
                  </a:cubicBezTo>
                  <a:cubicBezTo>
                    <a:pt x="81" y="131"/>
                    <a:pt x="81" y="131"/>
                    <a:pt x="81" y="131"/>
                  </a:cubicBezTo>
                  <a:cubicBezTo>
                    <a:pt x="114" y="127"/>
                    <a:pt x="114" y="127"/>
                    <a:pt x="114" y="127"/>
                  </a:cubicBezTo>
                  <a:cubicBezTo>
                    <a:pt x="117" y="127"/>
                    <a:pt x="120" y="124"/>
                    <a:pt x="120" y="120"/>
                  </a:cubicBezTo>
                  <a:cubicBezTo>
                    <a:pt x="120" y="88"/>
                    <a:pt x="120" y="88"/>
                    <a:pt x="120" y="88"/>
                  </a:cubicBezTo>
                  <a:cubicBezTo>
                    <a:pt x="153" y="91"/>
                    <a:pt x="153" y="91"/>
                    <a:pt x="153" y="91"/>
                  </a:cubicBezTo>
                  <a:cubicBezTo>
                    <a:pt x="156" y="91"/>
                    <a:pt x="159" y="89"/>
                    <a:pt x="160" y="85"/>
                  </a:cubicBezTo>
                  <a:cubicBezTo>
                    <a:pt x="167" y="53"/>
                    <a:pt x="167" y="53"/>
                    <a:pt x="167" y="53"/>
                  </a:cubicBezTo>
                  <a:cubicBezTo>
                    <a:pt x="198" y="63"/>
                    <a:pt x="198" y="63"/>
                    <a:pt x="198" y="63"/>
                  </a:cubicBezTo>
                  <a:cubicBezTo>
                    <a:pt x="202" y="64"/>
                    <a:pt x="205" y="63"/>
                    <a:pt x="207" y="59"/>
                  </a:cubicBezTo>
                  <a:cubicBezTo>
                    <a:pt x="221" y="30"/>
                    <a:pt x="221" y="30"/>
                    <a:pt x="221" y="30"/>
                  </a:cubicBezTo>
                  <a:cubicBezTo>
                    <a:pt x="249" y="46"/>
                    <a:pt x="249" y="46"/>
                    <a:pt x="249" y="46"/>
                  </a:cubicBezTo>
                  <a:cubicBezTo>
                    <a:pt x="252" y="47"/>
                    <a:pt x="256" y="47"/>
                    <a:pt x="258" y="44"/>
                  </a:cubicBezTo>
                  <a:cubicBezTo>
                    <a:pt x="278" y="18"/>
                    <a:pt x="278" y="18"/>
                    <a:pt x="278" y="18"/>
                  </a:cubicBezTo>
                  <a:cubicBezTo>
                    <a:pt x="302" y="39"/>
                    <a:pt x="302" y="39"/>
                    <a:pt x="302" y="39"/>
                  </a:cubicBezTo>
                  <a:cubicBezTo>
                    <a:pt x="305" y="41"/>
                    <a:pt x="309" y="41"/>
                    <a:pt x="311" y="39"/>
                  </a:cubicBezTo>
                  <a:cubicBezTo>
                    <a:pt x="336" y="18"/>
                    <a:pt x="336" y="18"/>
                    <a:pt x="336" y="18"/>
                  </a:cubicBezTo>
                  <a:cubicBezTo>
                    <a:pt x="356" y="44"/>
                    <a:pt x="356" y="44"/>
                    <a:pt x="356" y="44"/>
                  </a:cubicBezTo>
                  <a:cubicBezTo>
                    <a:pt x="358" y="47"/>
                    <a:pt x="361" y="47"/>
                    <a:pt x="365" y="46"/>
                  </a:cubicBezTo>
                  <a:cubicBezTo>
                    <a:pt x="393" y="30"/>
                    <a:pt x="393" y="30"/>
                    <a:pt x="393" y="30"/>
                  </a:cubicBezTo>
                  <a:cubicBezTo>
                    <a:pt x="407" y="59"/>
                    <a:pt x="407" y="59"/>
                    <a:pt x="407" y="59"/>
                  </a:cubicBezTo>
                  <a:cubicBezTo>
                    <a:pt x="408" y="63"/>
                    <a:pt x="412" y="64"/>
                    <a:pt x="415" y="63"/>
                  </a:cubicBezTo>
                  <a:cubicBezTo>
                    <a:pt x="446" y="53"/>
                    <a:pt x="446" y="53"/>
                    <a:pt x="446" y="53"/>
                  </a:cubicBezTo>
                  <a:cubicBezTo>
                    <a:pt x="454" y="85"/>
                    <a:pt x="454" y="85"/>
                    <a:pt x="454" y="85"/>
                  </a:cubicBezTo>
                  <a:cubicBezTo>
                    <a:pt x="454" y="89"/>
                    <a:pt x="457" y="91"/>
                    <a:pt x="461" y="91"/>
                  </a:cubicBezTo>
                  <a:cubicBezTo>
                    <a:pt x="494" y="88"/>
                    <a:pt x="494" y="88"/>
                    <a:pt x="494" y="88"/>
                  </a:cubicBezTo>
                  <a:cubicBezTo>
                    <a:pt x="494" y="120"/>
                    <a:pt x="494" y="120"/>
                    <a:pt x="494" y="120"/>
                  </a:cubicBezTo>
                  <a:cubicBezTo>
                    <a:pt x="494" y="124"/>
                    <a:pt x="497" y="127"/>
                    <a:pt x="500" y="127"/>
                  </a:cubicBezTo>
                  <a:cubicBezTo>
                    <a:pt x="533" y="131"/>
                    <a:pt x="533" y="131"/>
                    <a:pt x="533" y="131"/>
                  </a:cubicBezTo>
                  <a:cubicBezTo>
                    <a:pt x="526" y="163"/>
                    <a:pt x="526" y="163"/>
                    <a:pt x="526" y="163"/>
                  </a:cubicBezTo>
                  <a:cubicBezTo>
                    <a:pt x="526" y="167"/>
                    <a:pt x="527" y="170"/>
                    <a:pt x="531" y="171"/>
                  </a:cubicBezTo>
                  <a:cubicBezTo>
                    <a:pt x="562" y="182"/>
                    <a:pt x="562" y="182"/>
                    <a:pt x="562" y="182"/>
                  </a:cubicBezTo>
                  <a:cubicBezTo>
                    <a:pt x="549" y="212"/>
                    <a:pt x="549" y="212"/>
                    <a:pt x="549" y="212"/>
                  </a:cubicBezTo>
                  <a:cubicBezTo>
                    <a:pt x="547" y="215"/>
                    <a:pt x="549" y="219"/>
                    <a:pt x="552" y="220"/>
                  </a:cubicBezTo>
                  <a:cubicBezTo>
                    <a:pt x="580" y="237"/>
                    <a:pt x="580" y="237"/>
                    <a:pt x="580" y="237"/>
                  </a:cubicBezTo>
                  <a:cubicBezTo>
                    <a:pt x="561" y="264"/>
                    <a:pt x="561" y="264"/>
                    <a:pt x="561" y="264"/>
                  </a:cubicBezTo>
                  <a:cubicBezTo>
                    <a:pt x="559" y="267"/>
                    <a:pt x="559" y="270"/>
                    <a:pt x="562" y="273"/>
                  </a:cubicBezTo>
                  <a:cubicBezTo>
                    <a:pt x="586" y="295"/>
                    <a:pt x="586" y="295"/>
                    <a:pt x="586" y="295"/>
                  </a:cubicBezTo>
                  <a:lnTo>
                    <a:pt x="562" y="317"/>
                  </a:lnTo>
                  <a:close/>
                  <a:moveTo>
                    <a:pt x="307" y="116"/>
                  </a:moveTo>
                  <a:cubicBezTo>
                    <a:pt x="211" y="116"/>
                    <a:pt x="133" y="193"/>
                    <a:pt x="133" y="289"/>
                  </a:cubicBezTo>
                  <a:cubicBezTo>
                    <a:pt x="133" y="385"/>
                    <a:pt x="211" y="463"/>
                    <a:pt x="307" y="463"/>
                  </a:cubicBezTo>
                  <a:cubicBezTo>
                    <a:pt x="403" y="463"/>
                    <a:pt x="480" y="385"/>
                    <a:pt x="480" y="289"/>
                  </a:cubicBezTo>
                  <a:cubicBezTo>
                    <a:pt x="480" y="193"/>
                    <a:pt x="403" y="116"/>
                    <a:pt x="307" y="116"/>
                  </a:cubicBezTo>
                  <a:close/>
                  <a:moveTo>
                    <a:pt x="307" y="449"/>
                  </a:moveTo>
                  <a:cubicBezTo>
                    <a:pt x="219" y="449"/>
                    <a:pt x="147" y="377"/>
                    <a:pt x="147" y="289"/>
                  </a:cubicBezTo>
                  <a:cubicBezTo>
                    <a:pt x="147" y="201"/>
                    <a:pt x="219" y="130"/>
                    <a:pt x="307" y="130"/>
                  </a:cubicBezTo>
                  <a:cubicBezTo>
                    <a:pt x="395" y="130"/>
                    <a:pt x="466" y="201"/>
                    <a:pt x="466" y="289"/>
                  </a:cubicBezTo>
                  <a:cubicBezTo>
                    <a:pt x="466" y="377"/>
                    <a:pt x="395" y="449"/>
                    <a:pt x="307" y="44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grpSp>
      <p:sp>
        <p:nvSpPr>
          <p:cNvPr id="93" name="TextBox 92"/>
          <p:cNvSpPr txBox="1"/>
          <p:nvPr/>
        </p:nvSpPr>
        <p:spPr>
          <a:xfrm>
            <a:off x="139839" y="2175351"/>
            <a:ext cx="1369565" cy="646331"/>
          </a:xfrm>
          <a:prstGeom prst="rect">
            <a:avLst/>
          </a:prstGeom>
          <a:noFill/>
        </p:spPr>
        <p:txBody>
          <a:bodyPr wrap="square" rtlCol="0">
            <a:spAutoFit/>
          </a:bodyPr>
          <a:lstStyle/>
          <a:p>
            <a:r>
              <a:rPr lang="en-US" dirty="0" smtClean="0"/>
              <a:t>Lean Operators</a:t>
            </a:r>
            <a:endParaRPr lang="en-US" dirty="0"/>
          </a:p>
        </p:txBody>
      </p:sp>
    </p:spTree>
    <p:extLst>
      <p:ext uri="{BB962C8B-B14F-4D97-AF65-F5344CB8AC3E}">
        <p14:creationId xmlns:p14="http://schemas.microsoft.com/office/powerpoint/2010/main" val="90168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60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300"/>
                                        <p:tgtEl>
                                          <p:spTgt spid="85"/>
                                        </p:tgtEl>
                                      </p:cBhvr>
                                    </p:animEffect>
                                  </p:childTnLst>
                                </p:cTn>
                              </p:par>
                              <p:par>
                                <p:cTn id="8" presetID="22" presetClass="entr" presetSubtype="2" fill="hold" nodeType="withEffect">
                                  <p:stCondLst>
                                    <p:cond delay="1300"/>
                                  </p:stCondLst>
                                  <p:childTnLst>
                                    <p:set>
                                      <p:cBhvr>
                                        <p:cTn id="9" dur="1" fill="hold">
                                          <p:stCondLst>
                                            <p:cond delay="0"/>
                                          </p:stCondLst>
                                        </p:cTn>
                                        <p:tgtEl>
                                          <p:spTgt spid="74"/>
                                        </p:tgtEl>
                                        <p:attrNameLst>
                                          <p:attrName>style.visibility</p:attrName>
                                        </p:attrNameLst>
                                      </p:cBhvr>
                                      <p:to>
                                        <p:strVal val="visible"/>
                                      </p:to>
                                    </p:set>
                                    <p:animEffect transition="in" filter="wipe(right)">
                                      <p:cBhvr>
                                        <p:cTn id="10" dur="300"/>
                                        <p:tgtEl>
                                          <p:spTgt spid="74"/>
                                        </p:tgtEl>
                                      </p:cBhvr>
                                    </p:animEffect>
                                  </p:childTnLst>
                                </p:cTn>
                              </p:par>
                              <p:par>
                                <p:cTn id="11" presetID="22" presetClass="entr" presetSubtype="2" fill="hold" nodeType="withEffect">
                                  <p:stCondLst>
                                    <p:cond delay="1400"/>
                                  </p:stCondLst>
                                  <p:childTnLst>
                                    <p:set>
                                      <p:cBhvr>
                                        <p:cTn id="12" dur="1" fill="hold">
                                          <p:stCondLst>
                                            <p:cond delay="0"/>
                                          </p:stCondLst>
                                        </p:cTn>
                                        <p:tgtEl>
                                          <p:spTgt spid="75"/>
                                        </p:tgtEl>
                                        <p:attrNameLst>
                                          <p:attrName>style.visibility</p:attrName>
                                        </p:attrNameLst>
                                      </p:cBhvr>
                                      <p:to>
                                        <p:strVal val="visible"/>
                                      </p:to>
                                    </p:set>
                                    <p:animEffect transition="in" filter="wipe(right)">
                                      <p:cBhvr>
                                        <p:cTn id="13" dur="300"/>
                                        <p:tgtEl>
                                          <p:spTgt spid="75"/>
                                        </p:tgtEl>
                                      </p:cBhvr>
                                    </p:animEffect>
                                  </p:childTnLst>
                                </p:cTn>
                              </p:par>
                              <p:par>
                                <p:cTn id="14" presetID="22" presetClass="entr" presetSubtype="2" fill="hold" nodeType="withEffect">
                                  <p:stCondLst>
                                    <p:cond delay="1200"/>
                                  </p:stCondLst>
                                  <p:childTnLst>
                                    <p:set>
                                      <p:cBhvr>
                                        <p:cTn id="15" dur="1" fill="hold">
                                          <p:stCondLst>
                                            <p:cond delay="0"/>
                                          </p:stCondLst>
                                        </p:cTn>
                                        <p:tgtEl>
                                          <p:spTgt spid="55"/>
                                        </p:tgtEl>
                                        <p:attrNameLst>
                                          <p:attrName>style.visibility</p:attrName>
                                        </p:attrNameLst>
                                      </p:cBhvr>
                                      <p:to>
                                        <p:strVal val="visible"/>
                                      </p:to>
                                    </p:set>
                                    <p:animEffect transition="in" filter="wipe(right)">
                                      <p:cBhvr>
                                        <p:cTn id="16" dur="3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descr="globe.png"/>
          <p:cNvPicPr>
            <a:picLocks noChangeAspect="1"/>
          </p:cNvPicPr>
          <p:nvPr/>
        </p:nvPicPr>
        <p:blipFill>
          <a:blip r:embed="rId2"/>
          <a:stretch>
            <a:fillRect/>
          </a:stretch>
        </p:blipFill>
        <p:spPr>
          <a:xfrm>
            <a:off x="505085" y="2939444"/>
            <a:ext cx="2589307" cy="2562416"/>
          </a:xfrm>
          <a:prstGeom prst="rect">
            <a:avLst/>
          </a:prstGeom>
        </p:spPr>
      </p:pic>
      <p:cxnSp>
        <p:nvCxnSpPr>
          <p:cNvPr id="98" name="Straight Connector 97"/>
          <p:cNvCxnSpPr/>
          <p:nvPr/>
        </p:nvCxnSpPr>
        <p:spPr>
          <a:xfrm>
            <a:off x="5010644" y="3813106"/>
            <a:ext cx="1025074" cy="0"/>
          </a:xfrm>
          <a:prstGeom prst="line">
            <a:avLst/>
          </a:prstGeom>
          <a:ln w="571500" cap="rnd">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5050577" y="3153572"/>
            <a:ext cx="0" cy="620323"/>
          </a:xfrm>
          <a:prstGeom prst="line">
            <a:avLst/>
          </a:prstGeom>
          <a:ln w="571500" cap="rnd">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019060" y="3153855"/>
            <a:ext cx="1025074" cy="0"/>
          </a:xfrm>
          <a:prstGeom prst="line">
            <a:avLst/>
          </a:prstGeom>
          <a:ln w="571500" cap="rnd">
            <a:solidFill>
              <a:schemeClr val="accent6">
                <a:alpha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4021870" y="2533249"/>
            <a:ext cx="0" cy="620323"/>
          </a:xfrm>
          <a:prstGeom prst="line">
            <a:avLst/>
          </a:prstGeom>
          <a:ln w="571500" cap="rnd">
            <a:solidFill>
              <a:schemeClr val="accent6">
                <a:alpha val="40000"/>
              </a:schemeClr>
            </a:solidFill>
          </a:ln>
        </p:spPr>
        <p:style>
          <a:lnRef idx="1">
            <a:schemeClr val="accent1"/>
          </a:lnRef>
          <a:fillRef idx="0">
            <a:schemeClr val="accent1"/>
          </a:fillRef>
          <a:effectRef idx="0">
            <a:schemeClr val="accent1"/>
          </a:effectRef>
          <a:fontRef idx="minor">
            <a:schemeClr val="tx1"/>
          </a:fontRef>
        </p:style>
      </p:cxnSp>
      <p:sp>
        <p:nvSpPr>
          <p:cNvPr id="97" name="Oval 96"/>
          <p:cNvSpPr>
            <a:spLocks noChangeAspect="1"/>
          </p:cNvSpPr>
          <p:nvPr/>
        </p:nvSpPr>
        <p:spPr>
          <a:xfrm>
            <a:off x="4835418" y="3597947"/>
            <a:ext cx="430318" cy="43031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68580" tIns="34290" rIns="68580" bIns="34290" rtlCol="0" anchor="ctr"/>
          <a:lstStyle/>
          <a:p>
            <a:pPr algn="ctr"/>
            <a:r>
              <a:rPr lang="en-US" sz="1200" dirty="0" smtClean="0"/>
              <a:t>05</a:t>
            </a:r>
            <a:endParaRPr lang="en-US" sz="1200" dirty="0"/>
          </a:p>
        </p:txBody>
      </p:sp>
      <p:cxnSp>
        <p:nvCxnSpPr>
          <p:cNvPr id="80" name="Straight Connector 79"/>
          <p:cNvCxnSpPr/>
          <p:nvPr/>
        </p:nvCxnSpPr>
        <p:spPr>
          <a:xfrm>
            <a:off x="702717" y="1248588"/>
            <a:ext cx="1206181" cy="0"/>
          </a:xfrm>
          <a:prstGeom prst="line">
            <a:avLst/>
          </a:prstGeom>
          <a:ln w="571500"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901996" y="1869649"/>
            <a:ext cx="1017412" cy="0"/>
          </a:xfrm>
          <a:prstGeom prst="line">
            <a:avLst/>
          </a:prstGeom>
          <a:ln w="571500" cap="rnd">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276270" y="1106284"/>
            <a:ext cx="3986077" cy="372897"/>
          </a:xfrm>
          <a:prstGeom prst="rect">
            <a:avLst/>
          </a:prstGeom>
        </p:spPr>
        <p:txBody>
          <a:bodyPr wrap="square" lIns="0" tIns="0" rIns="0" bIns="0">
            <a:spAutoFit/>
          </a:bodyPr>
          <a:lstStyle/>
          <a:p>
            <a:pPr>
              <a:lnSpc>
                <a:spcPct val="89000"/>
              </a:lnSpc>
            </a:pPr>
            <a:r>
              <a:rPr lang="en-US" sz="1600" dirty="0" smtClean="0"/>
              <a:t>Retail</a:t>
            </a:r>
          </a:p>
          <a:p>
            <a:pPr>
              <a:lnSpc>
                <a:spcPct val="89000"/>
              </a:lnSpc>
            </a:pPr>
            <a:r>
              <a:rPr lang="en-US" sz="1100" dirty="0" smtClean="0"/>
              <a:t>Direct commercial, Consumer Sales, Employee Sale and Donations</a:t>
            </a:r>
            <a:endParaRPr lang="en-US" sz="1100" dirty="0"/>
          </a:p>
        </p:txBody>
      </p:sp>
      <p:sp>
        <p:nvSpPr>
          <p:cNvPr id="30" name="Title 29"/>
          <p:cNvSpPr>
            <a:spLocks noGrp="1"/>
          </p:cNvSpPr>
          <p:nvPr>
            <p:ph type="title"/>
          </p:nvPr>
        </p:nvSpPr>
        <p:spPr>
          <a:xfrm>
            <a:off x="447793" y="130723"/>
            <a:ext cx="7842434" cy="356085"/>
          </a:xfrm>
        </p:spPr>
        <p:txBody>
          <a:bodyPr>
            <a:noAutofit/>
          </a:bodyPr>
          <a:lstStyle/>
          <a:p>
            <a:r>
              <a:rPr lang="en-US" sz="2400" dirty="0" smtClean="0"/>
              <a:t>MAXIMIZING EQUIPMENT VALUE - MULTICHANNEL</a:t>
            </a:r>
            <a:endParaRPr lang="en-US" sz="2400" dirty="0"/>
          </a:p>
        </p:txBody>
      </p:sp>
      <p:cxnSp>
        <p:nvCxnSpPr>
          <p:cNvPr id="81" name="Straight Connector 80"/>
          <p:cNvCxnSpPr/>
          <p:nvPr/>
        </p:nvCxnSpPr>
        <p:spPr>
          <a:xfrm flipV="1">
            <a:off x="1901996" y="1239203"/>
            <a:ext cx="2668" cy="619922"/>
          </a:xfrm>
          <a:prstGeom prst="line">
            <a:avLst/>
          </a:prstGeom>
          <a:ln w="571500" cap="rnd">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a:spLocks noChangeAspect="1"/>
          </p:cNvSpPr>
          <p:nvPr/>
        </p:nvSpPr>
        <p:spPr>
          <a:xfrm>
            <a:off x="1684664" y="1651384"/>
            <a:ext cx="434664" cy="4346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68580" tIns="34290" rIns="68580" bIns="34290" rtlCol="0" anchor="ctr"/>
          <a:lstStyle/>
          <a:p>
            <a:pPr algn="ctr"/>
            <a:r>
              <a:rPr lang="en-US" sz="1200" dirty="0" smtClean="0"/>
              <a:t>02</a:t>
            </a:r>
            <a:endParaRPr lang="en-US" sz="1200" dirty="0"/>
          </a:p>
        </p:txBody>
      </p:sp>
      <p:cxnSp>
        <p:nvCxnSpPr>
          <p:cNvPr id="88" name="Straight Connector 87"/>
          <p:cNvCxnSpPr/>
          <p:nvPr/>
        </p:nvCxnSpPr>
        <p:spPr>
          <a:xfrm>
            <a:off x="2996796" y="2533249"/>
            <a:ext cx="1025074" cy="0"/>
          </a:xfrm>
          <a:prstGeom prst="line">
            <a:avLst/>
          </a:prstGeom>
          <a:ln w="571500" cap="rnd">
            <a:solidFill>
              <a:schemeClr val="accent5">
                <a:alpha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2937337" y="1886016"/>
            <a:ext cx="0" cy="620323"/>
          </a:xfrm>
          <a:prstGeom prst="line">
            <a:avLst/>
          </a:prstGeom>
          <a:ln w="571500" cap="rnd">
            <a:solidFill>
              <a:schemeClr val="accent5">
                <a:alpha val="4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a:spLocks noChangeAspect="1"/>
          </p:cNvSpPr>
          <p:nvPr/>
        </p:nvSpPr>
        <p:spPr>
          <a:xfrm>
            <a:off x="2725588" y="2309061"/>
            <a:ext cx="430318" cy="43031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lIns="68580" tIns="34290" rIns="68580" bIns="34290" rtlCol="0" anchor="ctr"/>
          <a:lstStyle/>
          <a:p>
            <a:pPr algn="ctr"/>
            <a:r>
              <a:rPr lang="en-US" sz="1200" dirty="0" smtClean="0"/>
              <a:t>03</a:t>
            </a:r>
            <a:endParaRPr lang="en-US" sz="1200" dirty="0"/>
          </a:p>
        </p:txBody>
      </p:sp>
      <p:sp>
        <p:nvSpPr>
          <p:cNvPr id="36" name="Oval 35"/>
          <p:cNvSpPr>
            <a:spLocks noChangeAspect="1"/>
          </p:cNvSpPr>
          <p:nvPr/>
        </p:nvSpPr>
        <p:spPr>
          <a:xfrm>
            <a:off x="3806712" y="2939444"/>
            <a:ext cx="430318" cy="43031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68580" tIns="34290" rIns="68580" bIns="34290" rtlCol="0" anchor="ctr"/>
          <a:lstStyle/>
          <a:p>
            <a:pPr algn="ctr"/>
            <a:r>
              <a:rPr lang="en-US" sz="1200" dirty="0" smtClean="0"/>
              <a:t>04</a:t>
            </a:r>
            <a:endParaRPr lang="en-US" sz="1200" dirty="0"/>
          </a:p>
        </p:txBody>
      </p:sp>
      <p:sp>
        <p:nvSpPr>
          <p:cNvPr id="103" name="Rectangle 102"/>
          <p:cNvSpPr/>
          <p:nvPr/>
        </p:nvSpPr>
        <p:spPr>
          <a:xfrm>
            <a:off x="3285716" y="1699567"/>
            <a:ext cx="5092625" cy="372897"/>
          </a:xfrm>
          <a:prstGeom prst="rect">
            <a:avLst/>
          </a:prstGeom>
        </p:spPr>
        <p:txBody>
          <a:bodyPr wrap="square" lIns="0" tIns="0" rIns="0" bIns="0">
            <a:spAutoFit/>
          </a:bodyPr>
          <a:lstStyle/>
          <a:p>
            <a:pPr>
              <a:lnSpc>
                <a:spcPct val="89000"/>
              </a:lnSpc>
            </a:pPr>
            <a:r>
              <a:rPr lang="en-US" sz="1600" dirty="0" smtClean="0"/>
              <a:t>Resellers</a:t>
            </a:r>
          </a:p>
          <a:p>
            <a:pPr>
              <a:lnSpc>
                <a:spcPct val="89000"/>
              </a:lnSpc>
            </a:pPr>
            <a:r>
              <a:rPr lang="en-US" sz="1100" dirty="0" smtClean="0"/>
              <a:t>Authorized dealers that provide affordable solutions on last generation equipment</a:t>
            </a:r>
            <a:endParaRPr lang="en-US" sz="1100" dirty="0"/>
          </a:p>
        </p:txBody>
      </p:sp>
      <p:sp>
        <p:nvSpPr>
          <p:cNvPr id="104" name="Rectangle 103"/>
          <p:cNvSpPr/>
          <p:nvPr/>
        </p:nvSpPr>
        <p:spPr>
          <a:xfrm>
            <a:off x="4374522" y="2352876"/>
            <a:ext cx="1765048" cy="372897"/>
          </a:xfrm>
          <a:prstGeom prst="rect">
            <a:avLst/>
          </a:prstGeom>
        </p:spPr>
        <p:txBody>
          <a:bodyPr wrap="square" lIns="0" tIns="0" rIns="0" bIns="0">
            <a:spAutoFit/>
          </a:bodyPr>
          <a:lstStyle/>
          <a:p>
            <a:pPr>
              <a:lnSpc>
                <a:spcPct val="89000"/>
              </a:lnSpc>
            </a:pPr>
            <a:r>
              <a:rPr lang="en-US" sz="1600" dirty="0" smtClean="0"/>
              <a:t>Wholesale</a:t>
            </a:r>
          </a:p>
          <a:p>
            <a:pPr>
              <a:lnSpc>
                <a:spcPct val="89000"/>
              </a:lnSpc>
            </a:pPr>
            <a:r>
              <a:rPr lang="en-US" sz="1100" dirty="0" smtClean="0"/>
              <a:t>Huge Global Customer Base</a:t>
            </a:r>
            <a:endParaRPr lang="en-US" sz="1100" dirty="0"/>
          </a:p>
        </p:txBody>
      </p:sp>
      <p:sp>
        <p:nvSpPr>
          <p:cNvPr id="105" name="Rectangle 104"/>
          <p:cNvSpPr/>
          <p:nvPr/>
        </p:nvSpPr>
        <p:spPr>
          <a:xfrm>
            <a:off x="5439562" y="2939444"/>
            <a:ext cx="3034835" cy="372897"/>
          </a:xfrm>
          <a:prstGeom prst="rect">
            <a:avLst/>
          </a:prstGeom>
        </p:spPr>
        <p:txBody>
          <a:bodyPr wrap="square" lIns="0" tIns="0" rIns="0" bIns="0">
            <a:spAutoFit/>
          </a:bodyPr>
          <a:lstStyle/>
          <a:p>
            <a:pPr>
              <a:lnSpc>
                <a:spcPct val="89000"/>
              </a:lnSpc>
            </a:pPr>
            <a:r>
              <a:rPr lang="en-US" sz="1600" dirty="0" smtClean="0"/>
              <a:t>Service Parts</a:t>
            </a:r>
          </a:p>
          <a:p>
            <a:pPr>
              <a:lnSpc>
                <a:spcPct val="89000"/>
              </a:lnSpc>
            </a:pPr>
            <a:r>
              <a:rPr lang="en-US" sz="1100" dirty="0" smtClean="0"/>
              <a:t>Parts used for warranty service and repair</a:t>
            </a:r>
            <a:endParaRPr lang="en-US" sz="1100" dirty="0"/>
          </a:p>
        </p:txBody>
      </p:sp>
      <p:grpSp>
        <p:nvGrpSpPr>
          <p:cNvPr id="31" name="Group 39"/>
          <p:cNvGrpSpPr/>
          <p:nvPr/>
        </p:nvGrpSpPr>
        <p:grpSpPr>
          <a:xfrm>
            <a:off x="5832029" y="3597947"/>
            <a:ext cx="430318" cy="430318"/>
            <a:chOff x="0" y="-1971675"/>
            <a:chExt cx="1939925" cy="1938338"/>
          </a:xfrm>
        </p:grpSpPr>
        <p:sp>
          <p:nvSpPr>
            <p:cNvPr id="41" name="Oval 61"/>
            <p:cNvSpPr>
              <a:spLocks noChangeArrowheads="1"/>
            </p:cNvSpPr>
            <p:nvPr/>
          </p:nvSpPr>
          <p:spPr bwMode="auto">
            <a:xfrm>
              <a:off x="0" y="-1971675"/>
              <a:ext cx="1939925" cy="1938338"/>
            </a:xfrm>
            <a:prstGeom prst="ellipse">
              <a:avLst/>
            </a:prstGeom>
            <a:solidFill>
              <a:schemeClr val="bg2"/>
            </a:solidFill>
            <a:ln>
              <a:noFill/>
            </a:ln>
          </p:spPr>
          <p:txBody>
            <a:bodyPr vert="horz" wrap="square" lIns="121920" tIns="60960" rIns="121920" bIns="60960" numCol="1" anchor="t" anchorCtr="0" compatLnSpc="1">
              <a:prstTxWarp prst="textNoShape">
                <a:avLst/>
              </a:prstTxWarp>
            </a:bodyPr>
            <a:lstStyle/>
            <a:p>
              <a:endParaRPr lang="en-US" sz="2400" dirty="0"/>
            </a:p>
          </p:txBody>
        </p:sp>
        <p:grpSp>
          <p:nvGrpSpPr>
            <p:cNvPr id="32" name="Group 41"/>
            <p:cNvGrpSpPr/>
            <p:nvPr/>
          </p:nvGrpSpPr>
          <p:grpSpPr>
            <a:xfrm>
              <a:off x="279400" y="-1397000"/>
              <a:ext cx="1387475" cy="788988"/>
              <a:chOff x="279400" y="-1397000"/>
              <a:chExt cx="1387475" cy="788988"/>
            </a:xfrm>
          </p:grpSpPr>
          <p:sp>
            <p:nvSpPr>
              <p:cNvPr id="43" name="Freeform 63"/>
              <p:cNvSpPr>
                <a:spLocks noEditPoints="1"/>
              </p:cNvSpPr>
              <p:nvPr/>
            </p:nvSpPr>
            <p:spPr bwMode="auto">
              <a:xfrm>
                <a:off x="584200" y="-1397000"/>
                <a:ext cx="1082675" cy="788988"/>
              </a:xfrm>
              <a:custGeom>
                <a:avLst/>
                <a:gdLst>
                  <a:gd name="T0" fmla="*/ 192 w 198"/>
                  <a:gd name="T1" fmla="*/ 72 h 144"/>
                  <a:gd name="T2" fmla="*/ 184 w 198"/>
                  <a:gd name="T3" fmla="*/ 72 h 144"/>
                  <a:gd name="T4" fmla="*/ 172 w 198"/>
                  <a:gd name="T5" fmla="*/ 43 h 144"/>
                  <a:gd name="T6" fmla="*/ 157 w 198"/>
                  <a:gd name="T7" fmla="*/ 32 h 144"/>
                  <a:gd name="T8" fmla="*/ 126 w 198"/>
                  <a:gd name="T9" fmla="*/ 32 h 144"/>
                  <a:gd name="T10" fmla="*/ 126 w 198"/>
                  <a:gd name="T11" fmla="*/ 2 h 144"/>
                  <a:gd name="T12" fmla="*/ 124 w 198"/>
                  <a:gd name="T13" fmla="*/ 0 h 144"/>
                  <a:gd name="T14" fmla="*/ 2 w 198"/>
                  <a:gd name="T15" fmla="*/ 0 h 144"/>
                  <a:gd name="T16" fmla="*/ 0 w 198"/>
                  <a:gd name="T17" fmla="*/ 2 h 144"/>
                  <a:gd name="T18" fmla="*/ 0 w 198"/>
                  <a:gd name="T19" fmla="*/ 123 h 144"/>
                  <a:gd name="T20" fmla="*/ 2 w 198"/>
                  <a:gd name="T21" fmla="*/ 125 h 144"/>
                  <a:gd name="T22" fmla="*/ 19 w 198"/>
                  <a:gd name="T23" fmla="*/ 125 h 144"/>
                  <a:gd name="T24" fmla="*/ 40 w 198"/>
                  <a:gd name="T25" fmla="*/ 144 h 144"/>
                  <a:gd name="T26" fmla="*/ 61 w 198"/>
                  <a:gd name="T27" fmla="*/ 125 h 144"/>
                  <a:gd name="T28" fmla="*/ 138 w 198"/>
                  <a:gd name="T29" fmla="*/ 125 h 144"/>
                  <a:gd name="T30" fmla="*/ 159 w 198"/>
                  <a:gd name="T31" fmla="*/ 144 h 144"/>
                  <a:gd name="T32" fmla="*/ 180 w 198"/>
                  <a:gd name="T33" fmla="*/ 125 h 144"/>
                  <a:gd name="T34" fmla="*/ 192 w 198"/>
                  <a:gd name="T35" fmla="*/ 125 h 144"/>
                  <a:gd name="T36" fmla="*/ 198 w 198"/>
                  <a:gd name="T37" fmla="*/ 119 h 144"/>
                  <a:gd name="T38" fmla="*/ 198 w 198"/>
                  <a:gd name="T39" fmla="*/ 78 h 144"/>
                  <a:gd name="T40" fmla="*/ 192 w 198"/>
                  <a:gd name="T41" fmla="*/ 72 h 144"/>
                  <a:gd name="T42" fmla="*/ 157 w 198"/>
                  <a:gd name="T43" fmla="*/ 36 h 144"/>
                  <a:gd name="T44" fmla="*/ 168 w 198"/>
                  <a:gd name="T45" fmla="*/ 45 h 144"/>
                  <a:gd name="T46" fmla="*/ 179 w 198"/>
                  <a:gd name="T47" fmla="*/ 72 h 144"/>
                  <a:gd name="T48" fmla="*/ 126 w 198"/>
                  <a:gd name="T49" fmla="*/ 72 h 144"/>
                  <a:gd name="T50" fmla="*/ 126 w 198"/>
                  <a:gd name="T51" fmla="*/ 36 h 144"/>
                  <a:gd name="T52" fmla="*/ 157 w 198"/>
                  <a:gd name="T53" fmla="*/ 36 h 144"/>
                  <a:gd name="T54" fmla="*/ 5 w 198"/>
                  <a:gd name="T55" fmla="*/ 5 h 144"/>
                  <a:gd name="T56" fmla="*/ 121 w 198"/>
                  <a:gd name="T57" fmla="*/ 5 h 144"/>
                  <a:gd name="T58" fmla="*/ 121 w 198"/>
                  <a:gd name="T59" fmla="*/ 120 h 144"/>
                  <a:gd name="T60" fmla="*/ 61 w 198"/>
                  <a:gd name="T61" fmla="*/ 120 h 144"/>
                  <a:gd name="T62" fmla="*/ 40 w 198"/>
                  <a:gd name="T63" fmla="*/ 102 h 144"/>
                  <a:gd name="T64" fmla="*/ 19 w 198"/>
                  <a:gd name="T65" fmla="*/ 120 h 144"/>
                  <a:gd name="T66" fmla="*/ 5 w 198"/>
                  <a:gd name="T67" fmla="*/ 120 h 144"/>
                  <a:gd name="T68" fmla="*/ 5 w 198"/>
                  <a:gd name="T69" fmla="*/ 5 h 144"/>
                  <a:gd name="T70" fmla="*/ 40 w 198"/>
                  <a:gd name="T71" fmla="*/ 139 h 144"/>
                  <a:gd name="T72" fmla="*/ 23 w 198"/>
                  <a:gd name="T73" fmla="*/ 123 h 144"/>
                  <a:gd name="T74" fmla="*/ 40 w 198"/>
                  <a:gd name="T75" fmla="*/ 106 h 144"/>
                  <a:gd name="T76" fmla="*/ 56 w 198"/>
                  <a:gd name="T77" fmla="*/ 123 h 144"/>
                  <a:gd name="T78" fmla="*/ 40 w 198"/>
                  <a:gd name="T79" fmla="*/ 139 h 144"/>
                  <a:gd name="T80" fmla="*/ 159 w 198"/>
                  <a:gd name="T81" fmla="*/ 139 h 144"/>
                  <a:gd name="T82" fmla="*/ 143 w 198"/>
                  <a:gd name="T83" fmla="*/ 123 h 144"/>
                  <a:gd name="T84" fmla="*/ 159 w 198"/>
                  <a:gd name="T85" fmla="*/ 106 h 144"/>
                  <a:gd name="T86" fmla="*/ 175 w 198"/>
                  <a:gd name="T87" fmla="*/ 122 h 144"/>
                  <a:gd name="T88" fmla="*/ 175 w 198"/>
                  <a:gd name="T89" fmla="*/ 123 h 144"/>
                  <a:gd name="T90" fmla="*/ 175 w 198"/>
                  <a:gd name="T91" fmla="*/ 123 h 144"/>
                  <a:gd name="T92" fmla="*/ 159 w 198"/>
                  <a:gd name="T93" fmla="*/ 139 h 144"/>
                  <a:gd name="T94" fmla="*/ 193 w 198"/>
                  <a:gd name="T95" fmla="*/ 119 h 144"/>
                  <a:gd name="T96" fmla="*/ 192 w 198"/>
                  <a:gd name="T97" fmla="*/ 120 h 144"/>
                  <a:gd name="T98" fmla="*/ 180 w 198"/>
                  <a:gd name="T99" fmla="*/ 120 h 144"/>
                  <a:gd name="T100" fmla="*/ 159 w 198"/>
                  <a:gd name="T101" fmla="*/ 102 h 144"/>
                  <a:gd name="T102" fmla="*/ 138 w 198"/>
                  <a:gd name="T103" fmla="*/ 120 h 144"/>
                  <a:gd name="T104" fmla="*/ 126 w 198"/>
                  <a:gd name="T105" fmla="*/ 120 h 144"/>
                  <a:gd name="T106" fmla="*/ 126 w 198"/>
                  <a:gd name="T107" fmla="*/ 77 h 144"/>
                  <a:gd name="T108" fmla="*/ 192 w 198"/>
                  <a:gd name="T109" fmla="*/ 77 h 144"/>
                  <a:gd name="T110" fmla="*/ 193 w 198"/>
                  <a:gd name="T111" fmla="*/ 78 h 144"/>
                  <a:gd name="T112" fmla="*/ 193 w 198"/>
                  <a:gd name="T113" fmla="*/ 1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44">
                    <a:moveTo>
                      <a:pt x="192" y="72"/>
                    </a:moveTo>
                    <a:cubicBezTo>
                      <a:pt x="184" y="72"/>
                      <a:pt x="184" y="72"/>
                      <a:pt x="184" y="72"/>
                    </a:cubicBezTo>
                    <a:cubicBezTo>
                      <a:pt x="181" y="65"/>
                      <a:pt x="172" y="43"/>
                      <a:pt x="172" y="43"/>
                    </a:cubicBezTo>
                    <a:cubicBezTo>
                      <a:pt x="170" y="37"/>
                      <a:pt x="163" y="32"/>
                      <a:pt x="157" y="32"/>
                    </a:cubicBezTo>
                    <a:cubicBezTo>
                      <a:pt x="126" y="32"/>
                      <a:pt x="126" y="32"/>
                      <a:pt x="126" y="32"/>
                    </a:cubicBezTo>
                    <a:cubicBezTo>
                      <a:pt x="126" y="2"/>
                      <a:pt x="126" y="2"/>
                      <a:pt x="126" y="2"/>
                    </a:cubicBezTo>
                    <a:cubicBezTo>
                      <a:pt x="126" y="1"/>
                      <a:pt x="125" y="0"/>
                      <a:pt x="124" y="0"/>
                    </a:cubicBezTo>
                    <a:cubicBezTo>
                      <a:pt x="2" y="0"/>
                      <a:pt x="2" y="0"/>
                      <a:pt x="2" y="0"/>
                    </a:cubicBezTo>
                    <a:cubicBezTo>
                      <a:pt x="1" y="0"/>
                      <a:pt x="0" y="1"/>
                      <a:pt x="0" y="2"/>
                    </a:cubicBezTo>
                    <a:cubicBezTo>
                      <a:pt x="0" y="123"/>
                      <a:pt x="0" y="123"/>
                      <a:pt x="0" y="123"/>
                    </a:cubicBezTo>
                    <a:cubicBezTo>
                      <a:pt x="0" y="124"/>
                      <a:pt x="1" y="125"/>
                      <a:pt x="2" y="125"/>
                    </a:cubicBezTo>
                    <a:cubicBezTo>
                      <a:pt x="19" y="125"/>
                      <a:pt x="19" y="125"/>
                      <a:pt x="19" y="125"/>
                    </a:cubicBezTo>
                    <a:cubicBezTo>
                      <a:pt x="20" y="135"/>
                      <a:pt x="29" y="144"/>
                      <a:pt x="40" y="144"/>
                    </a:cubicBezTo>
                    <a:cubicBezTo>
                      <a:pt x="51" y="144"/>
                      <a:pt x="59" y="135"/>
                      <a:pt x="61" y="125"/>
                    </a:cubicBezTo>
                    <a:cubicBezTo>
                      <a:pt x="138" y="125"/>
                      <a:pt x="138" y="125"/>
                      <a:pt x="138" y="125"/>
                    </a:cubicBezTo>
                    <a:cubicBezTo>
                      <a:pt x="139" y="135"/>
                      <a:pt x="148" y="144"/>
                      <a:pt x="159" y="144"/>
                    </a:cubicBezTo>
                    <a:cubicBezTo>
                      <a:pt x="170" y="144"/>
                      <a:pt x="179" y="135"/>
                      <a:pt x="180" y="125"/>
                    </a:cubicBezTo>
                    <a:cubicBezTo>
                      <a:pt x="192" y="125"/>
                      <a:pt x="192" y="125"/>
                      <a:pt x="192" y="125"/>
                    </a:cubicBezTo>
                    <a:cubicBezTo>
                      <a:pt x="195" y="125"/>
                      <a:pt x="198" y="122"/>
                      <a:pt x="198" y="119"/>
                    </a:cubicBezTo>
                    <a:cubicBezTo>
                      <a:pt x="198" y="78"/>
                      <a:pt x="198" y="78"/>
                      <a:pt x="198" y="78"/>
                    </a:cubicBezTo>
                    <a:cubicBezTo>
                      <a:pt x="198" y="75"/>
                      <a:pt x="195" y="72"/>
                      <a:pt x="192" y="72"/>
                    </a:cubicBezTo>
                    <a:close/>
                    <a:moveTo>
                      <a:pt x="157" y="36"/>
                    </a:moveTo>
                    <a:cubicBezTo>
                      <a:pt x="161" y="36"/>
                      <a:pt x="166" y="40"/>
                      <a:pt x="168" y="45"/>
                    </a:cubicBezTo>
                    <a:cubicBezTo>
                      <a:pt x="168" y="46"/>
                      <a:pt x="176" y="64"/>
                      <a:pt x="179" y="72"/>
                    </a:cubicBezTo>
                    <a:cubicBezTo>
                      <a:pt x="126" y="72"/>
                      <a:pt x="126" y="72"/>
                      <a:pt x="126" y="72"/>
                    </a:cubicBezTo>
                    <a:cubicBezTo>
                      <a:pt x="126" y="36"/>
                      <a:pt x="126" y="36"/>
                      <a:pt x="126" y="36"/>
                    </a:cubicBezTo>
                    <a:lnTo>
                      <a:pt x="157" y="36"/>
                    </a:lnTo>
                    <a:close/>
                    <a:moveTo>
                      <a:pt x="5" y="5"/>
                    </a:moveTo>
                    <a:cubicBezTo>
                      <a:pt x="121" y="5"/>
                      <a:pt x="121" y="5"/>
                      <a:pt x="121" y="5"/>
                    </a:cubicBezTo>
                    <a:cubicBezTo>
                      <a:pt x="121" y="120"/>
                      <a:pt x="121" y="120"/>
                      <a:pt x="121" y="120"/>
                    </a:cubicBezTo>
                    <a:cubicBezTo>
                      <a:pt x="61" y="120"/>
                      <a:pt x="61" y="120"/>
                      <a:pt x="61" y="120"/>
                    </a:cubicBezTo>
                    <a:cubicBezTo>
                      <a:pt x="59" y="110"/>
                      <a:pt x="51" y="102"/>
                      <a:pt x="40" y="102"/>
                    </a:cubicBezTo>
                    <a:cubicBezTo>
                      <a:pt x="29" y="102"/>
                      <a:pt x="20" y="110"/>
                      <a:pt x="19" y="120"/>
                    </a:cubicBezTo>
                    <a:cubicBezTo>
                      <a:pt x="5" y="120"/>
                      <a:pt x="5" y="120"/>
                      <a:pt x="5" y="120"/>
                    </a:cubicBezTo>
                    <a:lnTo>
                      <a:pt x="5" y="5"/>
                    </a:lnTo>
                    <a:close/>
                    <a:moveTo>
                      <a:pt x="40" y="139"/>
                    </a:moveTo>
                    <a:cubicBezTo>
                      <a:pt x="31" y="139"/>
                      <a:pt x="23" y="132"/>
                      <a:pt x="23" y="123"/>
                    </a:cubicBezTo>
                    <a:cubicBezTo>
                      <a:pt x="23" y="114"/>
                      <a:pt x="31" y="106"/>
                      <a:pt x="40" y="106"/>
                    </a:cubicBezTo>
                    <a:cubicBezTo>
                      <a:pt x="49" y="106"/>
                      <a:pt x="56" y="114"/>
                      <a:pt x="56" y="123"/>
                    </a:cubicBezTo>
                    <a:cubicBezTo>
                      <a:pt x="56" y="132"/>
                      <a:pt x="49" y="139"/>
                      <a:pt x="40" y="139"/>
                    </a:cubicBezTo>
                    <a:close/>
                    <a:moveTo>
                      <a:pt x="159" y="139"/>
                    </a:moveTo>
                    <a:cubicBezTo>
                      <a:pt x="150" y="139"/>
                      <a:pt x="143" y="132"/>
                      <a:pt x="143" y="123"/>
                    </a:cubicBezTo>
                    <a:cubicBezTo>
                      <a:pt x="143" y="114"/>
                      <a:pt x="150" y="106"/>
                      <a:pt x="159" y="106"/>
                    </a:cubicBezTo>
                    <a:cubicBezTo>
                      <a:pt x="168" y="106"/>
                      <a:pt x="175" y="113"/>
                      <a:pt x="175" y="122"/>
                    </a:cubicBezTo>
                    <a:cubicBezTo>
                      <a:pt x="175" y="122"/>
                      <a:pt x="175" y="122"/>
                      <a:pt x="175" y="123"/>
                    </a:cubicBezTo>
                    <a:cubicBezTo>
                      <a:pt x="175" y="123"/>
                      <a:pt x="175" y="123"/>
                      <a:pt x="175" y="123"/>
                    </a:cubicBezTo>
                    <a:cubicBezTo>
                      <a:pt x="175" y="132"/>
                      <a:pt x="168" y="139"/>
                      <a:pt x="159" y="139"/>
                    </a:cubicBezTo>
                    <a:close/>
                    <a:moveTo>
                      <a:pt x="193" y="119"/>
                    </a:moveTo>
                    <a:cubicBezTo>
                      <a:pt x="193" y="120"/>
                      <a:pt x="192" y="120"/>
                      <a:pt x="192" y="120"/>
                    </a:cubicBezTo>
                    <a:cubicBezTo>
                      <a:pt x="180" y="120"/>
                      <a:pt x="180" y="120"/>
                      <a:pt x="180" y="120"/>
                    </a:cubicBezTo>
                    <a:cubicBezTo>
                      <a:pt x="179" y="110"/>
                      <a:pt x="170" y="102"/>
                      <a:pt x="159" y="102"/>
                    </a:cubicBezTo>
                    <a:cubicBezTo>
                      <a:pt x="148" y="102"/>
                      <a:pt x="139" y="110"/>
                      <a:pt x="138" y="120"/>
                    </a:cubicBezTo>
                    <a:cubicBezTo>
                      <a:pt x="126" y="120"/>
                      <a:pt x="126" y="120"/>
                      <a:pt x="126" y="120"/>
                    </a:cubicBezTo>
                    <a:cubicBezTo>
                      <a:pt x="126" y="77"/>
                      <a:pt x="126" y="77"/>
                      <a:pt x="126" y="77"/>
                    </a:cubicBezTo>
                    <a:cubicBezTo>
                      <a:pt x="192" y="77"/>
                      <a:pt x="192" y="77"/>
                      <a:pt x="192" y="77"/>
                    </a:cubicBezTo>
                    <a:cubicBezTo>
                      <a:pt x="192" y="77"/>
                      <a:pt x="193" y="78"/>
                      <a:pt x="193" y="78"/>
                    </a:cubicBezTo>
                    <a:lnTo>
                      <a:pt x="193" y="1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64"/>
              <p:cNvSpPr>
                <a:spLocks/>
              </p:cNvSpPr>
              <p:nvPr/>
            </p:nvSpPr>
            <p:spPr bwMode="auto">
              <a:xfrm>
                <a:off x="279400" y="-1397000"/>
                <a:ext cx="239713" cy="28575"/>
              </a:xfrm>
              <a:custGeom>
                <a:avLst/>
                <a:gdLst>
                  <a:gd name="T0" fmla="*/ 42 w 44"/>
                  <a:gd name="T1" fmla="*/ 0 h 5"/>
                  <a:gd name="T2" fmla="*/ 2 w 44"/>
                  <a:gd name="T3" fmla="*/ 0 h 5"/>
                  <a:gd name="T4" fmla="*/ 0 w 44"/>
                  <a:gd name="T5" fmla="*/ 2 h 5"/>
                  <a:gd name="T6" fmla="*/ 2 w 44"/>
                  <a:gd name="T7" fmla="*/ 5 h 5"/>
                  <a:gd name="T8" fmla="*/ 42 w 44"/>
                  <a:gd name="T9" fmla="*/ 5 h 5"/>
                  <a:gd name="T10" fmla="*/ 44 w 44"/>
                  <a:gd name="T11" fmla="*/ 2 h 5"/>
                  <a:gd name="T12" fmla="*/ 42 w 4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4" h="5">
                    <a:moveTo>
                      <a:pt x="42" y="0"/>
                    </a:moveTo>
                    <a:cubicBezTo>
                      <a:pt x="2" y="0"/>
                      <a:pt x="2" y="0"/>
                      <a:pt x="2" y="0"/>
                    </a:cubicBezTo>
                    <a:cubicBezTo>
                      <a:pt x="1" y="0"/>
                      <a:pt x="0" y="1"/>
                      <a:pt x="0" y="2"/>
                    </a:cubicBezTo>
                    <a:cubicBezTo>
                      <a:pt x="0" y="4"/>
                      <a:pt x="1" y="5"/>
                      <a:pt x="2" y="5"/>
                    </a:cubicBezTo>
                    <a:cubicBezTo>
                      <a:pt x="42" y="5"/>
                      <a:pt x="42" y="5"/>
                      <a:pt x="42" y="5"/>
                    </a:cubicBezTo>
                    <a:cubicBezTo>
                      <a:pt x="43" y="5"/>
                      <a:pt x="44" y="4"/>
                      <a:pt x="44" y="2"/>
                    </a:cubicBezTo>
                    <a:cubicBezTo>
                      <a:pt x="44" y="1"/>
                      <a:pt x="43" y="0"/>
                      <a:pt x="4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65"/>
              <p:cNvSpPr>
                <a:spLocks/>
              </p:cNvSpPr>
              <p:nvPr/>
            </p:nvSpPr>
            <p:spPr bwMode="auto">
              <a:xfrm>
                <a:off x="328613" y="-1276350"/>
                <a:ext cx="190500" cy="26988"/>
              </a:xfrm>
              <a:custGeom>
                <a:avLst/>
                <a:gdLst>
                  <a:gd name="T0" fmla="*/ 33 w 35"/>
                  <a:gd name="T1" fmla="*/ 0 h 5"/>
                  <a:gd name="T2" fmla="*/ 3 w 35"/>
                  <a:gd name="T3" fmla="*/ 0 h 5"/>
                  <a:gd name="T4" fmla="*/ 0 w 35"/>
                  <a:gd name="T5" fmla="*/ 2 h 5"/>
                  <a:gd name="T6" fmla="*/ 3 w 35"/>
                  <a:gd name="T7" fmla="*/ 5 h 5"/>
                  <a:gd name="T8" fmla="*/ 33 w 35"/>
                  <a:gd name="T9" fmla="*/ 5 h 5"/>
                  <a:gd name="T10" fmla="*/ 35 w 35"/>
                  <a:gd name="T11" fmla="*/ 2 h 5"/>
                  <a:gd name="T12" fmla="*/ 33 w 3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5" h="5">
                    <a:moveTo>
                      <a:pt x="33" y="0"/>
                    </a:moveTo>
                    <a:cubicBezTo>
                      <a:pt x="3" y="0"/>
                      <a:pt x="3" y="0"/>
                      <a:pt x="3" y="0"/>
                    </a:cubicBezTo>
                    <a:cubicBezTo>
                      <a:pt x="2" y="0"/>
                      <a:pt x="0" y="1"/>
                      <a:pt x="0" y="2"/>
                    </a:cubicBezTo>
                    <a:cubicBezTo>
                      <a:pt x="0" y="4"/>
                      <a:pt x="2" y="5"/>
                      <a:pt x="3" y="5"/>
                    </a:cubicBezTo>
                    <a:cubicBezTo>
                      <a:pt x="33" y="5"/>
                      <a:pt x="33" y="5"/>
                      <a:pt x="33" y="5"/>
                    </a:cubicBezTo>
                    <a:cubicBezTo>
                      <a:pt x="34" y="5"/>
                      <a:pt x="35" y="4"/>
                      <a:pt x="35" y="2"/>
                    </a:cubicBezTo>
                    <a:cubicBezTo>
                      <a:pt x="35" y="1"/>
                      <a:pt x="34" y="0"/>
                      <a:pt x="3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66"/>
              <p:cNvSpPr>
                <a:spLocks/>
              </p:cNvSpPr>
              <p:nvPr/>
            </p:nvSpPr>
            <p:spPr bwMode="auto">
              <a:xfrm>
                <a:off x="382588" y="-1155700"/>
                <a:ext cx="136525" cy="26988"/>
              </a:xfrm>
              <a:custGeom>
                <a:avLst/>
                <a:gdLst>
                  <a:gd name="T0" fmla="*/ 23 w 25"/>
                  <a:gd name="T1" fmla="*/ 0 h 5"/>
                  <a:gd name="T2" fmla="*/ 3 w 25"/>
                  <a:gd name="T3" fmla="*/ 0 h 5"/>
                  <a:gd name="T4" fmla="*/ 0 w 25"/>
                  <a:gd name="T5" fmla="*/ 3 h 5"/>
                  <a:gd name="T6" fmla="*/ 3 w 25"/>
                  <a:gd name="T7" fmla="*/ 5 h 5"/>
                  <a:gd name="T8" fmla="*/ 23 w 25"/>
                  <a:gd name="T9" fmla="*/ 5 h 5"/>
                  <a:gd name="T10" fmla="*/ 25 w 25"/>
                  <a:gd name="T11" fmla="*/ 3 h 5"/>
                  <a:gd name="T12" fmla="*/ 23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23" y="0"/>
                    </a:moveTo>
                    <a:cubicBezTo>
                      <a:pt x="3" y="0"/>
                      <a:pt x="3" y="0"/>
                      <a:pt x="3" y="0"/>
                    </a:cubicBezTo>
                    <a:cubicBezTo>
                      <a:pt x="2" y="0"/>
                      <a:pt x="0" y="1"/>
                      <a:pt x="0" y="3"/>
                    </a:cubicBezTo>
                    <a:cubicBezTo>
                      <a:pt x="0" y="4"/>
                      <a:pt x="2" y="5"/>
                      <a:pt x="3" y="5"/>
                    </a:cubicBezTo>
                    <a:cubicBezTo>
                      <a:pt x="23" y="5"/>
                      <a:pt x="23" y="5"/>
                      <a:pt x="23" y="5"/>
                    </a:cubicBezTo>
                    <a:cubicBezTo>
                      <a:pt x="24" y="5"/>
                      <a:pt x="25" y="4"/>
                      <a:pt x="25" y="3"/>
                    </a:cubicBezTo>
                    <a:cubicBezTo>
                      <a:pt x="25" y="1"/>
                      <a:pt x="24" y="0"/>
                      <a:pt x="2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33" name="Group 46"/>
          <p:cNvGrpSpPr/>
          <p:nvPr/>
        </p:nvGrpSpPr>
        <p:grpSpPr>
          <a:xfrm>
            <a:off x="4835418" y="2939444"/>
            <a:ext cx="430318" cy="430318"/>
            <a:chOff x="7204075" y="-1846263"/>
            <a:chExt cx="1939925" cy="1944688"/>
          </a:xfrm>
        </p:grpSpPr>
        <p:sp>
          <p:nvSpPr>
            <p:cNvPr id="48" name="Oval 59"/>
            <p:cNvSpPr>
              <a:spLocks noChangeArrowheads="1"/>
            </p:cNvSpPr>
            <p:nvPr/>
          </p:nvSpPr>
          <p:spPr bwMode="auto">
            <a:xfrm>
              <a:off x="7204075" y="-1846263"/>
              <a:ext cx="1939925" cy="1944688"/>
            </a:xfrm>
            <a:prstGeom prst="ellipse">
              <a:avLst/>
            </a:prstGeom>
            <a:solidFill>
              <a:schemeClr val="accent6"/>
            </a:solidFill>
            <a:ln>
              <a:noFill/>
            </a:ln>
          </p:spPr>
          <p:txBody>
            <a:bodyPr vert="horz" wrap="square" lIns="121920" tIns="60960" rIns="121920" bIns="60960" numCol="1" anchor="t" anchorCtr="0" compatLnSpc="1">
              <a:prstTxWarp prst="textNoShape">
                <a:avLst/>
              </a:prstTxWarp>
            </a:bodyPr>
            <a:lstStyle/>
            <a:p>
              <a:endParaRPr lang="en-US" sz="2400" dirty="0"/>
            </a:p>
          </p:txBody>
        </p:sp>
        <p:grpSp>
          <p:nvGrpSpPr>
            <p:cNvPr id="37" name="Group 48"/>
            <p:cNvGrpSpPr/>
            <p:nvPr/>
          </p:nvGrpSpPr>
          <p:grpSpPr>
            <a:xfrm>
              <a:off x="7519988" y="-1506538"/>
              <a:ext cx="1312862" cy="1265238"/>
              <a:chOff x="7519988" y="-1506538"/>
              <a:chExt cx="1312862" cy="1265238"/>
            </a:xfrm>
          </p:grpSpPr>
          <p:sp>
            <p:nvSpPr>
              <p:cNvPr id="50" name="Freeform 67"/>
              <p:cNvSpPr>
                <a:spLocks/>
              </p:cNvSpPr>
              <p:nvPr/>
            </p:nvSpPr>
            <p:spPr bwMode="auto">
              <a:xfrm>
                <a:off x="7519988" y="-1484313"/>
                <a:ext cx="1176338" cy="1117600"/>
              </a:xfrm>
              <a:custGeom>
                <a:avLst/>
                <a:gdLst>
                  <a:gd name="T0" fmla="*/ 211 w 215"/>
                  <a:gd name="T1" fmla="*/ 164 h 204"/>
                  <a:gd name="T2" fmla="*/ 147 w 215"/>
                  <a:gd name="T3" fmla="*/ 199 h 204"/>
                  <a:gd name="T4" fmla="*/ 46 w 215"/>
                  <a:gd name="T5" fmla="*/ 10 h 204"/>
                  <a:gd name="T6" fmla="*/ 35 w 215"/>
                  <a:gd name="T7" fmla="*/ 1 h 204"/>
                  <a:gd name="T8" fmla="*/ 22 w 215"/>
                  <a:gd name="T9" fmla="*/ 3 h 204"/>
                  <a:gd name="T10" fmla="*/ 1 w 215"/>
                  <a:gd name="T11" fmla="*/ 14 h 204"/>
                  <a:gd name="T12" fmla="*/ 0 w 215"/>
                  <a:gd name="T13" fmla="*/ 17 h 204"/>
                  <a:gd name="T14" fmla="*/ 3 w 215"/>
                  <a:gd name="T15" fmla="*/ 18 h 204"/>
                  <a:gd name="T16" fmla="*/ 24 w 215"/>
                  <a:gd name="T17" fmla="*/ 7 h 204"/>
                  <a:gd name="T18" fmla="*/ 34 w 215"/>
                  <a:gd name="T19" fmla="*/ 6 h 204"/>
                  <a:gd name="T20" fmla="*/ 41 w 215"/>
                  <a:gd name="T21" fmla="*/ 12 h 204"/>
                  <a:gd name="T22" fmla="*/ 144 w 215"/>
                  <a:gd name="T23" fmla="*/ 203 h 204"/>
                  <a:gd name="T24" fmla="*/ 146 w 215"/>
                  <a:gd name="T25" fmla="*/ 204 h 204"/>
                  <a:gd name="T26" fmla="*/ 146 w 215"/>
                  <a:gd name="T27" fmla="*/ 204 h 204"/>
                  <a:gd name="T28" fmla="*/ 148 w 215"/>
                  <a:gd name="T29" fmla="*/ 204 h 204"/>
                  <a:gd name="T30" fmla="*/ 213 w 215"/>
                  <a:gd name="T31" fmla="*/ 168 h 204"/>
                  <a:gd name="T32" fmla="*/ 214 w 215"/>
                  <a:gd name="T33" fmla="*/ 165 h 204"/>
                  <a:gd name="T34" fmla="*/ 211 w 215"/>
                  <a:gd name="T35"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204">
                    <a:moveTo>
                      <a:pt x="211" y="164"/>
                    </a:moveTo>
                    <a:cubicBezTo>
                      <a:pt x="147" y="199"/>
                      <a:pt x="147" y="199"/>
                      <a:pt x="147" y="199"/>
                    </a:cubicBezTo>
                    <a:cubicBezTo>
                      <a:pt x="46" y="10"/>
                      <a:pt x="46" y="10"/>
                      <a:pt x="46" y="10"/>
                    </a:cubicBezTo>
                    <a:cubicBezTo>
                      <a:pt x="43" y="6"/>
                      <a:pt x="40" y="3"/>
                      <a:pt x="35" y="1"/>
                    </a:cubicBezTo>
                    <a:cubicBezTo>
                      <a:pt x="31" y="0"/>
                      <a:pt x="26" y="1"/>
                      <a:pt x="22" y="3"/>
                    </a:cubicBezTo>
                    <a:cubicBezTo>
                      <a:pt x="1" y="14"/>
                      <a:pt x="1" y="14"/>
                      <a:pt x="1" y="14"/>
                    </a:cubicBezTo>
                    <a:cubicBezTo>
                      <a:pt x="0" y="15"/>
                      <a:pt x="0" y="16"/>
                      <a:pt x="0" y="17"/>
                    </a:cubicBezTo>
                    <a:cubicBezTo>
                      <a:pt x="1" y="18"/>
                      <a:pt x="2" y="19"/>
                      <a:pt x="3" y="18"/>
                    </a:cubicBezTo>
                    <a:cubicBezTo>
                      <a:pt x="24" y="7"/>
                      <a:pt x="24" y="7"/>
                      <a:pt x="24" y="7"/>
                    </a:cubicBezTo>
                    <a:cubicBezTo>
                      <a:pt x="27" y="5"/>
                      <a:pt x="31" y="5"/>
                      <a:pt x="34" y="6"/>
                    </a:cubicBezTo>
                    <a:cubicBezTo>
                      <a:pt x="37" y="7"/>
                      <a:pt x="40" y="9"/>
                      <a:pt x="41" y="12"/>
                    </a:cubicBezTo>
                    <a:cubicBezTo>
                      <a:pt x="144" y="203"/>
                      <a:pt x="144" y="203"/>
                      <a:pt x="144" y="203"/>
                    </a:cubicBezTo>
                    <a:cubicBezTo>
                      <a:pt x="145" y="203"/>
                      <a:pt x="145" y="204"/>
                      <a:pt x="146" y="204"/>
                    </a:cubicBezTo>
                    <a:cubicBezTo>
                      <a:pt x="146" y="204"/>
                      <a:pt x="146" y="204"/>
                      <a:pt x="146" y="204"/>
                    </a:cubicBezTo>
                    <a:cubicBezTo>
                      <a:pt x="147" y="204"/>
                      <a:pt x="147" y="204"/>
                      <a:pt x="148" y="204"/>
                    </a:cubicBezTo>
                    <a:cubicBezTo>
                      <a:pt x="213" y="168"/>
                      <a:pt x="213" y="168"/>
                      <a:pt x="213" y="168"/>
                    </a:cubicBezTo>
                    <a:cubicBezTo>
                      <a:pt x="215" y="168"/>
                      <a:pt x="215" y="166"/>
                      <a:pt x="214" y="165"/>
                    </a:cubicBezTo>
                    <a:cubicBezTo>
                      <a:pt x="214" y="164"/>
                      <a:pt x="212" y="164"/>
                      <a:pt x="211" y="1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68"/>
              <p:cNvSpPr>
                <a:spLocks noEditPoints="1"/>
              </p:cNvSpPr>
              <p:nvPr/>
            </p:nvSpPr>
            <p:spPr bwMode="auto">
              <a:xfrm>
                <a:off x="8045450" y="-422275"/>
                <a:ext cx="190500" cy="180975"/>
              </a:xfrm>
              <a:custGeom>
                <a:avLst/>
                <a:gdLst>
                  <a:gd name="T0" fmla="*/ 18 w 35"/>
                  <a:gd name="T1" fmla="*/ 0 h 33"/>
                  <a:gd name="T2" fmla="*/ 11 w 35"/>
                  <a:gd name="T3" fmla="*/ 2 h 33"/>
                  <a:gd name="T4" fmla="*/ 4 w 35"/>
                  <a:gd name="T5" fmla="*/ 24 h 33"/>
                  <a:gd name="T6" fmla="*/ 19 w 35"/>
                  <a:gd name="T7" fmla="*/ 33 h 33"/>
                  <a:gd name="T8" fmla="*/ 26 w 35"/>
                  <a:gd name="T9" fmla="*/ 31 h 33"/>
                  <a:gd name="T10" fmla="*/ 34 w 35"/>
                  <a:gd name="T11" fmla="*/ 21 h 33"/>
                  <a:gd name="T12" fmla="*/ 33 w 35"/>
                  <a:gd name="T13" fmla="*/ 9 h 33"/>
                  <a:gd name="T14" fmla="*/ 18 w 35"/>
                  <a:gd name="T15" fmla="*/ 0 h 33"/>
                  <a:gd name="T16" fmla="*/ 30 w 35"/>
                  <a:gd name="T17" fmla="*/ 20 h 33"/>
                  <a:gd name="T18" fmla="*/ 24 w 35"/>
                  <a:gd name="T19" fmla="*/ 27 h 33"/>
                  <a:gd name="T20" fmla="*/ 19 w 35"/>
                  <a:gd name="T21" fmla="*/ 28 h 33"/>
                  <a:gd name="T22" fmla="*/ 8 w 35"/>
                  <a:gd name="T23" fmla="*/ 22 h 33"/>
                  <a:gd name="T24" fmla="*/ 13 w 35"/>
                  <a:gd name="T25" fmla="*/ 6 h 33"/>
                  <a:gd name="T26" fmla="*/ 18 w 35"/>
                  <a:gd name="T27" fmla="*/ 5 h 33"/>
                  <a:gd name="T28" fmla="*/ 29 w 35"/>
                  <a:gd name="T29" fmla="*/ 11 h 33"/>
                  <a:gd name="T30" fmla="*/ 30 w 35"/>
                  <a:gd name="T3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3">
                    <a:moveTo>
                      <a:pt x="18" y="0"/>
                    </a:moveTo>
                    <a:cubicBezTo>
                      <a:pt x="16" y="0"/>
                      <a:pt x="13" y="1"/>
                      <a:pt x="11" y="2"/>
                    </a:cubicBezTo>
                    <a:cubicBezTo>
                      <a:pt x="3" y="6"/>
                      <a:pt x="0" y="16"/>
                      <a:pt x="4" y="24"/>
                    </a:cubicBezTo>
                    <a:cubicBezTo>
                      <a:pt x="7" y="30"/>
                      <a:pt x="13" y="33"/>
                      <a:pt x="19" y="33"/>
                    </a:cubicBezTo>
                    <a:cubicBezTo>
                      <a:pt x="21" y="33"/>
                      <a:pt x="24" y="32"/>
                      <a:pt x="26" y="31"/>
                    </a:cubicBezTo>
                    <a:cubicBezTo>
                      <a:pt x="30" y="29"/>
                      <a:pt x="33" y="25"/>
                      <a:pt x="34" y="21"/>
                    </a:cubicBezTo>
                    <a:cubicBezTo>
                      <a:pt x="35" y="17"/>
                      <a:pt x="35" y="13"/>
                      <a:pt x="33" y="9"/>
                    </a:cubicBezTo>
                    <a:cubicBezTo>
                      <a:pt x="30" y="4"/>
                      <a:pt x="24" y="0"/>
                      <a:pt x="18" y="0"/>
                    </a:cubicBezTo>
                    <a:close/>
                    <a:moveTo>
                      <a:pt x="30" y="20"/>
                    </a:moveTo>
                    <a:cubicBezTo>
                      <a:pt x="29" y="23"/>
                      <a:pt x="27" y="25"/>
                      <a:pt x="24" y="27"/>
                    </a:cubicBezTo>
                    <a:cubicBezTo>
                      <a:pt x="22" y="28"/>
                      <a:pt x="20" y="28"/>
                      <a:pt x="19" y="28"/>
                    </a:cubicBezTo>
                    <a:cubicBezTo>
                      <a:pt x="14" y="28"/>
                      <a:pt x="10" y="26"/>
                      <a:pt x="8" y="22"/>
                    </a:cubicBezTo>
                    <a:cubicBezTo>
                      <a:pt x="5" y="16"/>
                      <a:pt x="7" y="9"/>
                      <a:pt x="13" y="6"/>
                    </a:cubicBezTo>
                    <a:cubicBezTo>
                      <a:pt x="15" y="5"/>
                      <a:pt x="17" y="5"/>
                      <a:pt x="18" y="5"/>
                    </a:cubicBezTo>
                    <a:cubicBezTo>
                      <a:pt x="23" y="5"/>
                      <a:pt x="27" y="7"/>
                      <a:pt x="29" y="11"/>
                    </a:cubicBezTo>
                    <a:cubicBezTo>
                      <a:pt x="30" y="14"/>
                      <a:pt x="31" y="17"/>
                      <a:pt x="30" y="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69"/>
              <p:cNvSpPr>
                <a:spLocks noEditPoints="1"/>
              </p:cNvSpPr>
              <p:nvPr/>
            </p:nvSpPr>
            <p:spPr bwMode="auto">
              <a:xfrm>
                <a:off x="7962900" y="-1506538"/>
                <a:ext cx="869950" cy="1003300"/>
              </a:xfrm>
              <a:custGeom>
                <a:avLst/>
                <a:gdLst>
                  <a:gd name="T0" fmla="*/ 158 w 159"/>
                  <a:gd name="T1" fmla="*/ 135 h 183"/>
                  <a:gd name="T2" fmla="*/ 86 w 159"/>
                  <a:gd name="T3" fmla="*/ 2 h 183"/>
                  <a:gd name="T4" fmla="*/ 84 w 159"/>
                  <a:gd name="T5" fmla="*/ 0 h 183"/>
                  <a:gd name="T6" fmla="*/ 83 w 159"/>
                  <a:gd name="T7" fmla="*/ 1 h 183"/>
                  <a:gd name="T8" fmla="*/ 1 w 159"/>
                  <a:gd name="T9" fmla="*/ 45 h 183"/>
                  <a:gd name="T10" fmla="*/ 0 w 159"/>
                  <a:gd name="T11" fmla="*/ 48 h 183"/>
                  <a:gd name="T12" fmla="*/ 72 w 159"/>
                  <a:gd name="T13" fmla="*/ 181 h 183"/>
                  <a:gd name="T14" fmla="*/ 74 w 159"/>
                  <a:gd name="T15" fmla="*/ 183 h 183"/>
                  <a:gd name="T16" fmla="*/ 74 w 159"/>
                  <a:gd name="T17" fmla="*/ 183 h 183"/>
                  <a:gd name="T18" fmla="*/ 76 w 159"/>
                  <a:gd name="T19" fmla="*/ 182 h 183"/>
                  <a:gd name="T20" fmla="*/ 157 w 159"/>
                  <a:gd name="T21" fmla="*/ 138 h 183"/>
                  <a:gd name="T22" fmla="*/ 158 w 159"/>
                  <a:gd name="T23" fmla="*/ 135 h 183"/>
                  <a:gd name="T24" fmla="*/ 83 w 159"/>
                  <a:gd name="T25" fmla="*/ 6 h 183"/>
                  <a:gd name="T26" fmla="*/ 117 w 159"/>
                  <a:gd name="T27" fmla="*/ 69 h 183"/>
                  <a:gd name="T28" fmla="*/ 39 w 159"/>
                  <a:gd name="T29" fmla="*/ 110 h 183"/>
                  <a:gd name="T30" fmla="*/ 6 w 159"/>
                  <a:gd name="T31" fmla="*/ 48 h 183"/>
                  <a:gd name="T32" fmla="*/ 83 w 159"/>
                  <a:gd name="T33" fmla="*/ 6 h 183"/>
                  <a:gd name="T34" fmla="*/ 75 w 159"/>
                  <a:gd name="T35" fmla="*/ 177 h 183"/>
                  <a:gd name="T36" fmla="*/ 42 w 159"/>
                  <a:gd name="T37" fmla="*/ 114 h 183"/>
                  <a:gd name="T38" fmla="*/ 119 w 159"/>
                  <a:gd name="T39" fmla="*/ 73 h 183"/>
                  <a:gd name="T40" fmla="*/ 153 w 159"/>
                  <a:gd name="T41" fmla="*/ 135 h 183"/>
                  <a:gd name="T42" fmla="*/ 75 w 159"/>
                  <a:gd name="T43" fmla="*/ 1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83">
                    <a:moveTo>
                      <a:pt x="158" y="135"/>
                    </a:moveTo>
                    <a:cubicBezTo>
                      <a:pt x="86" y="2"/>
                      <a:pt x="86" y="2"/>
                      <a:pt x="86" y="2"/>
                    </a:cubicBezTo>
                    <a:cubicBezTo>
                      <a:pt x="86" y="1"/>
                      <a:pt x="85" y="1"/>
                      <a:pt x="84" y="0"/>
                    </a:cubicBezTo>
                    <a:cubicBezTo>
                      <a:pt x="84" y="0"/>
                      <a:pt x="83" y="0"/>
                      <a:pt x="83" y="1"/>
                    </a:cubicBezTo>
                    <a:cubicBezTo>
                      <a:pt x="1" y="45"/>
                      <a:pt x="1" y="45"/>
                      <a:pt x="1" y="45"/>
                    </a:cubicBezTo>
                    <a:cubicBezTo>
                      <a:pt x="0" y="45"/>
                      <a:pt x="0" y="47"/>
                      <a:pt x="0" y="48"/>
                    </a:cubicBezTo>
                    <a:cubicBezTo>
                      <a:pt x="72" y="181"/>
                      <a:pt x="72" y="181"/>
                      <a:pt x="72" y="181"/>
                    </a:cubicBezTo>
                    <a:cubicBezTo>
                      <a:pt x="73" y="182"/>
                      <a:pt x="73" y="182"/>
                      <a:pt x="74" y="183"/>
                    </a:cubicBezTo>
                    <a:cubicBezTo>
                      <a:pt x="74" y="183"/>
                      <a:pt x="74" y="183"/>
                      <a:pt x="74" y="183"/>
                    </a:cubicBezTo>
                    <a:cubicBezTo>
                      <a:pt x="75" y="183"/>
                      <a:pt x="75" y="183"/>
                      <a:pt x="76" y="182"/>
                    </a:cubicBezTo>
                    <a:cubicBezTo>
                      <a:pt x="157" y="138"/>
                      <a:pt x="157" y="138"/>
                      <a:pt x="157" y="138"/>
                    </a:cubicBezTo>
                    <a:cubicBezTo>
                      <a:pt x="158" y="138"/>
                      <a:pt x="159" y="136"/>
                      <a:pt x="158" y="135"/>
                    </a:cubicBezTo>
                    <a:close/>
                    <a:moveTo>
                      <a:pt x="83" y="6"/>
                    </a:moveTo>
                    <a:cubicBezTo>
                      <a:pt x="117" y="69"/>
                      <a:pt x="117" y="69"/>
                      <a:pt x="117" y="69"/>
                    </a:cubicBezTo>
                    <a:cubicBezTo>
                      <a:pt x="39" y="110"/>
                      <a:pt x="39" y="110"/>
                      <a:pt x="39" y="110"/>
                    </a:cubicBezTo>
                    <a:cubicBezTo>
                      <a:pt x="6" y="48"/>
                      <a:pt x="6" y="48"/>
                      <a:pt x="6" y="48"/>
                    </a:cubicBezTo>
                    <a:lnTo>
                      <a:pt x="83" y="6"/>
                    </a:lnTo>
                    <a:close/>
                    <a:moveTo>
                      <a:pt x="75" y="177"/>
                    </a:moveTo>
                    <a:cubicBezTo>
                      <a:pt x="42" y="114"/>
                      <a:pt x="42" y="114"/>
                      <a:pt x="42" y="114"/>
                    </a:cubicBezTo>
                    <a:cubicBezTo>
                      <a:pt x="119" y="73"/>
                      <a:pt x="119" y="73"/>
                      <a:pt x="119" y="73"/>
                    </a:cubicBezTo>
                    <a:cubicBezTo>
                      <a:pt x="153" y="135"/>
                      <a:pt x="153" y="135"/>
                      <a:pt x="153" y="135"/>
                    </a:cubicBezTo>
                    <a:lnTo>
                      <a:pt x="75" y="17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70"/>
              <p:cNvSpPr>
                <a:spLocks/>
              </p:cNvSpPr>
              <p:nvPr/>
            </p:nvSpPr>
            <p:spPr bwMode="auto">
              <a:xfrm>
                <a:off x="8132763" y="-1341438"/>
                <a:ext cx="234950" cy="136525"/>
              </a:xfrm>
              <a:custGeom>
                <a:avLst/>
                <a:gdLst>
                  <a:gd name="T0" fmla="*/ 42 w 43"/>
                  <a:gd name="T1" fmla="*/ 4 h 25"/>
                  <a:gd name="T2" fmla="*/ 43 w 43"/>
                  <a:gd name="T3" fmla="*/ 1 h 25"/>
                  <a:gd name="T4" fmla="*/ 40 w 43"/>
                  <a:gd name="T5" fmla="*/ 0 h 25"/>
                  <a:gd name="T6" fmla="*/ 2 w 43"/>
                  <a:gd name="T7" fmla="*/ 21 h 25"/>
                  <a:gd name="T8" fmla="*/ 1 w 43"/>
                  <a:gd name="T9" fmla="*/ 24 h 25"/>
                  <a:gd name="T10" fmla="*/ 3 w 43"/>
                  <a:gd name="T11" fmla="*/ 25 h 25"/>
                  <a:gd name="T12" fmla="*/ 4 w 43"/>
                  <a:gd name="T13" fmla="*/ 25 h 25"/>
                  <a:gd name="T14" fmla="*/ 42 w 43"/>
                  <a:gd name="T15" fmla="*/ 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42" y="4"/>
                    </a:moveTo>
                    <a:cubicBezTo>
                      <a:pt x="43" y="4"/>
                      <a:pt x="43" y="2"/>
                      <a:pt x="43" y="1"/>
                    </a:cubicBezTo>
                    <a:cubicBezTo>
                      <a:pt x="42" y="0"/>
                      <a:pt x="41" y="0"/>
                      <a:pt x="40" y="0"/>
                    </a:cubicBezTo>
                    <a:cubicBezTo>
                      <a:pt x="2" y="21"/>
                      <a:pt x="2" y="21"/>
                      <a:pt x="2" y="21"/>
                    </a:cubicBezTo>
                    <a:cubicBezTo>
                      <a:pt x="0" y="21"/>
                      <a:pt x="0" y="23"/>
                      <a:pt x="1" y="24"/>
                    </a:cubicBezTo>
                    <a:cubicBezTo>
                      <a:pt x="1" y="25"/>
                      <a:pt x="2" y="25"/>
                      <a:pt x="3" y="25"/>
                    </a:cubicBezTo>
                    <a:cubicBezTo>
                      <a:pt x="3" y="25"/>
                      <a:pt x="3" y="25"/>
                      <a:pt x="4" y="25"/>
                    </a:cubicBezTo>
                    <a:lnTo>
                      <a:pt x="42"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71"/>
              <p:cNvSpPr>
                <a:spLocks/>
              </p:cNvSpPr>
              <p:nvPr/>
            </p:nvSpPr>
            <p:spPr bwMode="auto">
              <a:xfrm>
                <a:off x="8329613" y="-981075"/>
                <a:ext cx="234950" cy="138113"/>
              </a:xfrm>
              <a:custGeom>
                <a:avLst/>
                <a:gdLst>
                  <a:gd name="T0" fmla="*/ 43 w 43"/>
                  <a:gd name="T1" fmla="*/ 1 h 25"/>
                  <a:gd name="T2" fmla="*/ 39 w 43"/>
                  <a:gd name="T3" fmla="*/ 0 h 25"/>
                  <a:gd name="T4" fmla="*/ 1 w 43"/>
                  <a:gd name="T5" fmla="*/ 21 h 25"/>
                  <a:gd name="T6" fmla="*/ 0 w 43"/>
                  <a:gd name="T7" fmla="*/ 24 h 25"/>
                  <a:gd name="T8" fmla="*/ 2 w 43"/>
                  <a:gd name="T9" fmla="*/ 25 h 25"/>
                  <a:gd name="T10" fmla="*/ 3 w 43"/>
                  <a:gd name="T11" fmla="*/ 25 h 25"/>
                  <a:gd name="T12" fmla="*/ 42 w 43"/>
                  <a:gd name="T13" fmla="*/ 4 h 25"/>
                  <a:gd name="T14" fmla="*/ 43 w 43"/>
                  <a:gd name="T15" fmla="*/ 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5">
                    <a:moveTo>
                      <a:pt x="43" y="1"/>
                    </a:moveTo>
                    <a:cubicBezTo>
                      <a:pt x="42" y="0"/>
                      <a:pt x="41" y="0"/>
                      <a:pt x="39" y="0"/>
                    </a:cubicBezTo>
                    <a:cubicBezTo>
                      <a:pt x="1" y="21"/>
                      <a:pt x="1" y="21"/>
                      <a:pt x="1" y="21"/>
                    </a:cubicBezTo>
                    <a:cubicBezTo>
                      <a:pt x="0" y="22"/>
                      <a:pt x="0" y="23"/>
                      <a:pt x="0" y="24"/>
                    </a:cubicBezTo>
                    <a:cubicBezTo>
                      <a:pt x="1" y="25"/>
                      <a:pt x="2" y="25"/>
                      <a:pt x="2" y="25"/>
                    </a:cubicBezTo>
                    <a:cubicBezTo>
                      <a:pt x="3" y="25"/>
                      <a:pt x="3" y="25"/>
                      <a:pt x="3" y="25"/>
                    </a:cubicBezTo>
                    <a:cubicBezTo>
                      <a:pt x="42" y="4"/>
                      <a:pt x="42" y="4"/>
                      <a:pt x="42" y="4"/>
                    </a:cubicBezTo>
                    <a:cubicBezTo>
                      <a:pt x="43" y="4"/>
                      <a:pt x="43" y="2"/>
                      <a:pt x="43"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38" name="Group 64"/>
          <p:cNvGrpSpPr/>
          <p:nvPr/>
        </p:nvGrpSpPr>
        <p:grpSpPr>
          <a:xfrm rot="21540000">
            <a:off x="2724754" y="1665550"/>
            <a:ext cx="430318" cy="430318"/>
            <a:chOff x="2552700" y="-1971675"/>
            <a:chExt cx="1935163" cy="1938338"/>
          </a:xfrm>
        </p:grpSpPr>
        <p:sp>
          <p:nvSpPr>
            <p:cNvPr id="66" name="Oval 62"/>
            <p:cNvSpPr>
              <a:spLocks noChangeArrowheads="1"/>
            </p:cNvSpPr>
            <p:nvPr/>
          </p:nvSpPr>
          <p:spPr bwMode="auto">
            <a:xfrm>
              <a:off x="2552700" y="-1971675"/>
              <a:ext cx="1935163" cy="193833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sz="2400" dirty="0"/>
            </a:p>
          </p:txBody>
        </p:sp>
        <p:grpSp>
          <p:nvGrpSpPr>
            <p:cNvPr id="39" name="Group 66"/>
            <p:cNvGrpSpPr/>
            <p:nvPr/>
          </p:nvGrpSpPr>
          <p:grpSpPr>
            <a:xfrm>
              <a:off x="2908300" y="-1620838"/>
              <a:ext cx="1228725" cy="1236663"/>
              <a:chOff x="2908300" y="-1620838"/>
              <a:chExt cx="1228725" cy="1236663"/>
            </a:xfrm>
          </p:grpSpPr>
          <p:sp>
            <p:nvSpPr>
              <p:cNvPr id="68" name="Freeform 79"/>
              <p:cNvSpPr>
                <a:spLocks noEditPoints="1"/>
              </p:cNvSpPr>
              <p:nvPr/>
            </p:nvSpPr>
            <p:spPr bwMode="auto">
              <a:xfrm>
                <a:off x="3055938" y="-1620838"/>
                <a:ext cx="234950" cy="234950"/>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2" y="38"/>
                      <a:pt x="5" y="31"/>
                      <a:pt x="5" y="21"/>
                    </a:cubicBezTo>
                    <a:cubicBezTo>
                      <a:pt x="5" y="12"/>
                      <a:pt x="12" y="5"/>
                      <a:pt x="22"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80"/>
              <p:cNvSpPr>
                <a:spLocks noEditPoints="1"/>
              </p:cNvSpPr>
              <p:nvPr/>
            </p:nvSpPr>
            <p:spPr bwMode="auto">
              <a:xfrm>
                <a:off x="3749675" y="-1620838"/>
                <a:ext cx="234950" cy="234950"/>
              </a:xfrm>
              <a:custGeom>
                <a:avLst/>
                <a:gdLst>
                  <a:gd name="T0" fmla="*/ 22 w 43"/>
                  <a:gd name="T1" fmla="*/ 43 h 43"/>
                  <a:gd name="T2" fmla="*/ 43 w 43"/>
                  <a:gd name="T3" fmla="*/ 21 h 43"/>
                  <a:gd name="T4" fmla="*/ 22 w 43"/>
                  <a:gd name="T5" fmla="*/ 0 h 43"/>
                  <a:gd name="T6" fmla="*/ 0 w 43"/>
                  <a:gd name="T7" fmla="*/ 21 h 43"/>
                  <a:gd name="T8" fmla="*/ 22 w 43"/>
                  <a:gd name="T9" fmla="*/ 43 h 43"/>
                  <a:gd name="T10" fmla="*/ 22 w 43"/>
                  <a:gd name="T11" fmla="*/ 5 h 43"/>
                  <a:gd name="T12" fmla="*/ 39 w 43"/>
                  <a:gd name="T13" fmla="*/ 21 h 43"/>
                  <a:gd name="T14" fmla="*/ 22 w 43"/>
                  <a:gd name="T15" fmla="*/ 38 h 43"/>
                  <a:gd name="T16" fmla="*/ 5 w 43"/>
                  <a:gd name="T17" fmla="*/ 21 h 43"/>
                  <a:gd name="T18" fmla="*/ 22 w 43"/>
                  <a:gd name="T1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43"/>
                    </a:moveTo>
                    <a:cubicBezTo>
                      <a:pt x="34" y="43"/>
                      <a:pt x="43" y="33"/>
                      <a:pt x="43" y="21"/>
                    </a:cubicBezTo>
                    <a:cubicBezTo>
                      <a:pt x="43" y="10"/>
                      <a:pt x="34" y="0"/>
                      <a:pt x="22" y="0"/>
                    </a:cubicBezTo>
                    <a:cubicBezTo>
                      <a:pt x="10" y="0"/>
                      <a:pt x="0" y="10"/>
                      <a:pt x="0" y="21"/>
                    </a:cubicBezTo>
                    <a:cubicBezTo>
                      <a:pt x="0" y="33"/>
                      <a:pt x="10" y="43"/>
                      <a:pt x="22" y="43"/>
                    </a:cubicBezTo>
                    <a:close/>
                    <a:moveTo>
                      <a:pt x="22" y="5"/>
                    </a:moveTo>
                    <a:cubicBezTo>
                      <a:pt x="31" y="5"/>
                      <a:pt x="39" y="12"/>
                      <a:pt x="39" y="21"/>
                    </a:cubicBezTo>
                    <a:cubicBezTo>
                      <a:pt x="39" y="31"/>
                      <a:pt x="31" y="38"/>
                      <a:pt x="22" y="38"/>
                    </a:cubicBezTo>
                    <a:cubicBezTo>
                      <a:pt x="13" y="38"/>
                      <a:pt x="5" y="31"/>
                      <a:pt x="5" y="21"/>
                    </a:cubicBezTo>
                    <a:cubicBezTo>
                      <a:pt x="5" y="12"/>
                      <a:pt x="13" y="5"/>
                      <a:pt x="22"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81"/>
              <p:cNvSpPr>
                <a:spLocks noEditPoints="1"/>
              </p:cNvSpPr>
              <p:nvPr/>
            </p:nvSpPr>
            <p:spPr bwMode="auto">
              <a:xfrm>
                <a:off x="2908300" y="-1358900"/>
                <a:ext cx="1228725" cy="974725"/>
              </a:xfrm>
              <a:custGeom>
                <a:avLst/>
                <a:gdLst>
                  <a:gd name="T0" fmla="*/ 205 w 225"/>
                  <a:gd name="T1" fmla="*/ 13 h 178"/>
                  <a:gd name="T2" fmla="*/ 151 w 225"/>
                  <a:gd name="T3" fmla="*/ 13 h 178"/>
                  <a:gd name="T4" fmla="*/ 112 w 225"/>
                  <a:gd name="T5" fmla="*/ 60 h 178"/>
                  <a:gd name="T6" fmla="*/ 74 w 225"/>
                  <a:gd name="T7" fmla="*/ 13 h 178"/>
                  <a:gd name="T8" fmla="*/ 19 w 225"/>
                  <a:gd name="T9" fmla="*/ 13 h 178"/>
                  <a:gd name="T10" fmla="*/ 2 w 225"/>
                  <a:gd name="T11" fmla="*/ 54 h 178"/>
                  <a:gd name="T12" fmla="*/ 26 w 225"/>
                  <a:gd name="T13" fmla="*/ 94 h 178"/>
                  <a:gd name="T14" fmla="*/ 36 w 225"/>
                  <a:gd name="T15" fmla="*/ 178 h 178"/>
                  <a:gd name="T16" fmla="*/ 53 w 225"/>
                  <a:gd name="T17" fmla="*/ 169 h 178"/>
                  <a:gd name="T18" fmla="*/ 74 w 225"/>
                  <a:gd name="T19" fmla="*/ 169 h 178"/>
                  <a:gd name="T20" fmla="*/ 77 w 225"/>
                  <a:gd name="T21" fmla="*/ 60 h 178"/>
                  <a:gd name="T22" fmla="*/ 112 w 225"/>
                  <a:gd name="T23" fmla="*/ 78 h 178"/>
                  <a:gd name="T24" fmla="*/ 147 w 225"/>
                  <a:gd name="T25" fmla="*/ 61 h 178"/>
                  <a:gd name="T26" fmla="*/ 151 w 225"/>
                  <a:gd name="T27" fmla="*/ 169 h 178"/>
                  <a:gd name="T28" fmla="*/ 171 w 225"/>
                  <a:gd name="T29" fmla="*/ 169 h 178"/>
                  <a:gd name="T30" fmla="*/ 189 w 225"/>
                  <a:gd name="T31" fmla="*/ 178 h 178"/>
                  <a:gd name="T32" fmla="*/ 199 w 225"/>
                  <a:gd name="T33" fmla="*/ 169 h 178"/>
                  <a:gd name="T34" fmla="*/ 207 w 225"/>
                  <a:gd name="T35" fmla="*/ 90 h 178"/>
                  <a:gd name="T36" fmla="*/ 81 w 225"/>
                  <a:gd name="T37" fmla="*/ 57 h 178"/>
                  <a:gd name="T38" fmla="*/ 68 w 225"/>
                  <a:gd name="T39" fmla="*/ 24 h 178"/>
                  <a:gd name="T40" fmla="*/ 66 w 225"/>
                  <a:gd name="T41" fmla="*/ 44 h 178"/>
                  <a:gd name="T42" fmla="*/ 69 w 225"/>
                  <a:gd name="T43" fmla="*/ 147 h 178"/>
                  <a:gd name="T44" fmla="*/ 69 w 225"/>
                  <a:gd name="T45" fmla="*/ 169 h 178"/>
                  <a:gd name="T46" fmla="*/ 52 w 225"/>
                  <a:gd name="T47" fmla="*/ 92 h 178"/>
                  <a:gd name="T48" fmla="*/ 41 w 225"/>
                  <a:gd name="T49" fmla="*/ 168 h 178"/>
                  <a:gd name="T50" fmla="*/ 30 w 225"/>
                  <a:gd name="T51" fmla="*/ 169 h 178"/>
                  <a:gd name="T52" fmla="*/ 31 w 225"/>
                  <a:gd name="T53" fmla="*/ 92 h 178"/>
                  <a:gd name="T54" fmla="*/ 31 w 225"/>
                  <a:gd name="T55" fmla="*/ 76 h 178"/>
                  <a:gd name="T56" fmla="*/ 27 w 225"/>
                  <a:gd name="T57" fmla="*/ 35 h 178"/>
                  <a:gd name="T58" fmla="*/ 23 w 225"/>
                  <a:gd name="T59" fmla="*/ 68 h 178"/>
                  <a:gd name="T60" fmla="*/ 27 w 225"/>
                  <a:gd name="T61" fmla="*/ 80 h 178"/>
                  <a:gd name="T62" fmla="*/ 26 w 225"/>
                  <a:gd name="T63" fmla="*/ 89 h 178"/>
                  <a:gd name="T64" fmla="*/ 6 w 225"/>
                  <a:gd name="T65" fmla="*/ 42 h 178"/>
                  <a:gd name="T66" fmla="*/ 48 w 225"/>
                  <a:gd name="T67" fmla="*/ 4 h 178"/>
                  <a:gd name="T68" fmla="*/ 88 w 225"/>
                  <a:gd name="T69" fmla="*/ 47 h 178"/>
                  <a:gd name="T70" fmla="*/ 110 w 225"/>
                  <a:gd name="T71" fmla="*/ 64 h 178"/>
                  <a:gd name="T72" fmla="*/ 114 w 225"/>
                  <a:gd name="T73" fmla="*/ 72 h 178"/>
                  <a:gd name="T74" fmla="*/ 26 w 225"/>
                  <a:gd name="T75" fmla="*/ 43 h 178"/>
                  <a:gd name="T76" fmla="*/ 26 w 225"/>
                  <a:gd name="T77" fmla="*/ 43 h 178"/>
                  <a:gd name="T78" fmla="*/ 198 w 225"/>
                  <a:gd name="T79" fmla="*/ 89 h 178"/>
                  <a:gd name="T80" fmla="*/ 198 w 225"/>
                  <a:gd name="T81" fmla="*/ 80 h 178"/>
                  <a:gd name="T82" fmla="*/ 202 w 225"/>
                  <a:gd name="T83" fmla="*/ 68 h 178"/>
                  <a:gd name="T84" fmla="*/ 198 w 225"/>
                  <a:gd name="T85" fmla="*/ 35 h 178"/>
                  <a:gd name="T86" fmla="*/ 194 w 225"/>
                  <a:gd name="T87" fmla="*/ 76 h 178"/>
                  <a:gd name="T88" fmla="*/ 194 w 225"/>
                  <a:gd name="T89" fmla="*/ 92 h 178"/>
                  <a:gd name="T90" fmla="*/ 195 w 225"/>
                  <a:gd name="T91" fmla="*/ 169 h 178"/>
                  <a:gd name="T92" fmla="*/ 183 w 225"/>
                  <a:gd name="T93" fmla="*/ 168 h 178"/>
                  <a:gd name="T94" fmla="*/ 173 w 225"/>
                  <a:gd name="T95" fmla="*/ 92 h 178"/>
                  <a:gd name="T96" fmla="*/ 155 w 225"/>
                  <a:gd name="T97" fmla="*/ 169 h 178"/>
                  <a:gd name="T98" fmla="*/ 156 w 225"/>
                  <a:gd name="T99" fmla="*/ 147 h 178"/>
                  <a:gd name="T100" fmla="*/ 159 w 225"/>
                  <a:gd name="T101" fmla="*/ 44 h 178"/>
                  <a:gd name="T102" fmla="*/ 157 w 225"/>
                  <a:gd name="T103" fmla="*/ 24 h 178"/>
                  <a:gd name="T104" fmla="*/ 144 w 225"/>
                  <a:gd name="T105" fmla="*/ 57 h 178"/>
                  <a:gd name="T106" fmla="*/ 117 w 225"/>
                  <a:gd name="T107" fmla="*/ 63 h 178"/>
                  <a:gd name="T108" fmla="*/ 137 w 225"/>
                  <a:gd name="T109" fmla="*/ 47 h 178"/>
                  <a:gd name="T110" fmla="*/ 177 w 225"/>
                  <a:gd name="T111" fmla="*/ 4 h 178"/>
                  <a:gd name="T112" fmla="*/ 218 w 225"/>
                  <a:gd name="T113" fmla="*/ 42 h 178"/>
                  <a:gd name="T114" fmla="*/ 203 w 225"/>
                  <a:gd name="T11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5" h="178">
                    <a:moveTo>
                      <a:pt x="222" y="40"/>
                    </a:moveTo>
                    <a:cubicBezTo>
                      <a:pt x="222" y="40"/>
                      <a:pt x="222" y="40"/>
                      <a:pt x="222" y="40"/>
                    </a:cubicBezTo>
                    <a:cubicBezTo>
                      <a:pt x="205" y="13"/>
                      <a:pt x="205" y="13"/>
                      <a:pt x="205" y="13"/>
                    </a:cubicBezTo>
                    <a:cubicBezTo>
                      <a:pt x="199" y="4"/>
                      <a:pt x="195" y="0"/>
                      <a:pt x="177" y="0"/>
                    </a:cubicBezTo>
                    <a:cubicBezTo>
                      <a:pt x="177" y="0"/>
                      <a:pt x="177" y="0"/>
                      <a:pt x="177" y="0"/>
                    </a:cubicBezTo>
                    <a:cubicBezTo>
                      <a:pt x="158" y="0"/>
                      <a:pt x="154" y="8"/>
                      <a:pt x="151" y="13"/>
                    </a:cubicBezTo>
                    <a:cubicBezTo>
                      <a:pt x="151" y="13"/>
                      <a:pt x="151" y="13"/>
                      <a:pt x="151" y="13"/>
                    </a:cubicBezTo>
                    <a:cubicBezTo>
                      <a:pt x="147" y="20"/>
                      <a:pt x="135" y="41"/>
                      <a:pt x="133" y="44"/>
                    </a:cubicBezTo>
                    <a:cubicBezTo>
                      <a:pt x="131" y="46"/>
                      <a:pt x="119" y="55"/>
                      <a:pt x="112" y="60"/>
                    </a:cubicBezTo>
                    <a:cubicBezTo>
                      <a:pt x="107" y="56"/>
                      <a:pt x="98" y="49"/>
                      <a:pt x="92" y="44"/>
                    </a:cubicBezTo>
                    <a:cubicBezTo>
                      <a:pt x="90" y="41"/>
                      <a:pt x="77" y="20"/>
                      <a:pt x="74" y="13"/>
                    </a:cubicBezTo>
                    <a:cubicBezTo>
                      <a:pt x="74" y="13"/>
                      <a:pt x="74" y="13"/>
                      <a:pt x="74" y="13"/>
                    </a:cubicBezTo>
                    <a:cubicBezTo>
                      <a:pt x="71" y="8"/>
                      <a:pt x="66" y="0"/>
                      <a:pt x="48" y="0"/>
                    </a:cubicBezTo>
                    <a:cubicBezTo>
                      <a:pt x="48" y="0"/>
                      <a:pt x="48" y="0"/>
                      <a:pt x="48" y="0"/>
                    </a:cubicBezTo>
                    <a:cubicBezTo>
                      <a:pt x="29" y="0"/>
                      <a:pt x="26" y="4"/>
                      <a:pt x="19" y="13"/>
                    </a:cubicBezTo>
                    <a:cubicBezTo>
                      <a:pt x="2" y="40"/>
                      <a:pt x="2" y="40"/>
                      <a:pt x="2" y="40"/>
                    </a:cubicBezTo>
                    <a:cubicBezTo>
                      <a:pt x="2" y="40"/>
                      <a:pt x="2" y="40"/>
                      <a:pt x="2" y="40"/>
                    </a:cubicBezTo>
                    <a:cubicBezTo>
                      <a:pt x="0" y="44"/>
                      <a:pt x="0" y="49"/>
                      <a:pt x="2" y="54"/>
                    </a:cubicBezTo>
                    <a:cubicBezTo>
                      <a:pt x="17" y="90"/>
                      <a:pt x="17" y="90"/>
                      <a:pt x="17" y="90"/>
                    </a:cubicBezTo>
                    <a:cubicBezTo>
                      <a:pt x="19" y="92"/>
                      <a:pt x="21" y="94"/>
                      <a:pt x="25" y="94"/>
                    </a:cubicBezTo>
                    <a:cubicBezTo>
                      <a:pt x="25" y="94"/>
                      <a:pt x="25" y="94"/>
                      <a:pt x="26" y="94"/>
                    </a:cubicBezTo>
                    <a:cubicBezTo>
                      <a:pt x="25" y="153"/>
                      <a:pt x="25" y="167"/>
                      <a:pt x="25" y="169"/>
                    </a:cubicBezTo>
                    <a:cubicBezTo>
                      <a:pt x="25" y="169"/>
                      <a:pt x="25" y="169"/>
                      <a:pt x="25" y="169"/>
                    </a:cubicBezTo>
                    <a:cubicBezTo>
                      <a:pt x="26" y="174"/>
                      <a:pt x="30" y="178"/>
                      <a:pt x="36" y="178"/>
                    </a:cubicBezTo>
                    <a:cubicBezTo>
                      <a:pt x="41" y="177"/>
                      <a:pt x="46" y="173"/>
                      <a:pt x="46" y="169"/>
                    </a:cubicBezTo>
                    <a:cubicBezTo>
                      <a:pt x="50" y="122"/>
                      <a:pt x="50" y="122"/>
                      <a:pt x="50" y="122"/>
                    </a:cubicBezTo>
                    <a:cubicBezTo>
                      <a:pt x="53" y="169"/>
                      <a:pt x="53" y="169"/>
                      <a:pt x="53" y="169"/>
                    </a:cubicBezTo>
                    <a:cubicBezTo>
                      <a:pt x="54" y="173"/>
                      <a:pt x="58" y="177"/>
                      <a:pt x="63" y="178"/>
                    </a:cubicBezTo>
                    <a:cubicBezTo>
                      <a:pt x="64" y="178"/>
                      <a:pt x="64" y="178"/>
                      <a:pt x="64" y="178"/>
                    </a:cubicBezTo>
                    <a:cubicBezTo>
                      <a:pt x="69" y="178"/>
                      <a:pt x="73" y="174"/>
                      <a:pt x="74" y="169"/>
                    </a:cubicBezTo>
                    <a:cubicBezTo>
                      <a:pt x="74" y="169"/>
                      <a:pt x="74" y="169"/>
                      <a:pt x="74" y="169"/>
                    </a:cubicBezTo>
                    <a:cubicBezTo>
                      <a:pt x="74" y="166"/>
                      <a:pt x="72" y="100"/>
                      <a:pt x="71" y="51"/>
                    </a:cubicBezTo>
                    <a:cubicBezTo>
                      <a:pt x="77" y="60"/>
                      <a:pt x="77" y="60"/>
                      <a:pt x="77" y="60"/>
                    </a:cubicBezTo>
                    <a:cubicBezTo>
                      <a:pt x="77" y="60"/>
                      <a:pt x="78" y="61"/>
                      <a:pt x="78" y="61"/>
                    </a:cubicBezTo>
                    <a:cubicBezTo>
                      <a:pt x="107" y="77"/>
                      <a:pt x="107" y="77"/>
                      <a:pt x="107" y="77"/>
                    </a:cubicBezTo>
                    <a:cubicBezTo>
                      <a:pt x="108" y="78"/>
                      <a:pt x="110" y="78"/>
                      <a:pt x="112" y="78"/>
                    </a:cubicBezTo>
                    <a:cubicBezTo>
                      <a:pt x="113" y="78"/>
                      <a:pt x="113" y="78"/>
                      <a:pt x="114" y="78"/>
                    </a:cubicBezTo>
                    <a:cubicBezTo>
                      <a:pt x="115" y="78"/>
                      <a:pt x="117" y="78"/>
                      <a:pt x="118" y="77"/>
                    </a:cubicBezTo>
                    <a:cubicBezTo>
                      <a:pt x="147" y="61"/>
                      <a:pt x="147" y="61"/>
                      <a:pt x="147" y="61"/>
                    </a:cubicBezTo>
                    <a:cubicBezTo>
                      <a:pt x="147" y="61"/>
                      <a:pt x="147" y="60"/>
                      <a:pt x="147" y="60"/>
                    </a:cubicBezTo>
                    <a:cubicBezTo>
                      <a:pt x="154" y="51"/>
                      <a:pt x="154" y="51"/>
                      <a:pt x="154" y="51"/>
                    </a:cubicBezTo>
                    <a:cubicBezTo>
                      <a:pt x="152" y="100"/>
                      <a:pt x="151" y="166"/>
                      <a:pt x="151" y="169"/>
                    </a:cubicBezTo>
                    <a:cubicBezTo>
                      <a:pt x="151" y="169"/>
                      <a:pt x="151" y="169"/>
                      <a:pt x="151" y="169"/>
                    </a:cubicBezTo>
                    <a:cubicBezTo>
                      <a:pt x="151" y="174"/>
                      <a:pt x="156" y="178"/>
                      <a:pt x="161" y="178"/>
                    </a:cubicBezTo>
                    <a:cubicBezTo>
                      <a:pt x="167" y="177"/>
                      <a:pt x="171" y="173"/>
                      <a:pt x="171" y="169"/>
                    </a:cubicBezTo>
                    <a:cubicBezTo>
                      <a:pt x="175" y="122"/>
                      <a:pt x="175" y="122"/>
                      <a:pt x="175" y="122"/>
                    </a:cubicBezTo>
                    <a:cubicBezTo>
                      <a:pt x="179" y="169"/>
                      <a:pt x="179" y="169"/>
                      <a:pt x="179" y="169"/>
                    </a:cubicBezTo>
                    <a:cubicBezTo>
                      <a:pt x="179" y="173"/>
                      <a:pt x="183" y="177"/>
                      <a:pt x="189" y="178"/>
                    </a:cubicBezTo>
                    <a:cubicBezTo>
                      <a:pt x="189" y="178"/>
                      <a:pt x="189" y="178"/>
                      <a:pt x="189" y="178"/>
                    </a:cubicBezTo>
                    <a:cubicBezTo>
                      <a:pt x="194" y="178"/>
                      <a:pt x="199" y="174"/>
                      <a:pt x="199" y="169"/>
                    </a:cubicBezTo>
                    <a:cubicBezTo>
                      <a:pt x="199" y="169"/>
                      <a:pt x="199" y="169"/>
                      <a:pt x="199" y="169"/>
                    </a:cubicBezTo>
                    <a:cubicBezTo>
                      <a:pt x="199" y="167"/>
                      <a:pt x="199" y="153"/>
                      <a:pt x="199" y="94"/>
                    </a:cubicBezTo>
                    <a:cubicBezTo>
                      <a:pt x="199" y="94"/>
                      <a:pt x="200" y="94"/>
                      <a:pt x="200" y="94"/>
                    </a:cubicBezTo>
                    <a:cubicBezTo>
                      <a:pt x="203" y="94"/>
                      <a:pt x="206" y="92"/>
                      <a:pt x="207" y="90"/>
                    </a:cubicBezTo>
                    <a:cubicBezTo>
                      <a:pt x="223" y="54"/>
                      <a:pt x="223" y="54"/>
                      <a:pt x="223" y="54"/>
                    </a:cubicBezTo>
                    <a:cubicBezTo>
                      <a:pt x="225" y="49"/>
                      <a:pt x="225" y="44"/>
                      <a:pt x="222" y="40"/>
                    </a:cubicBezTo>
                    <a:close/>
                    <a:moveTo>
                      <a:pt x="81" y="57"/>
                    </a:moveTo>
                    <a:cubicBezTo>
                      <a:pt x="71" y="43"/>
                      <a:pt x="71" y="43"/>
                      <a:pt x="71" y="43"/>
                    </a:cubicBezTo>
                    <a:cubicBezTo>
                      <a:pt x="71" y="37"/>
                      <a:pt x="70" y="32"/>
                      <a:pt x="70" y="27"/>
                    </a:cubicBezTo>
                    <a:cubicBezTo>
                      <a:pt x="70" y="25"/>
                      <a:pt x="69" y="24"/>
                      <a:pt x="68" y="24"/>
                    </a:cubicBezTo>
                    <a:cubicBezTo>
                      <a:pt x="68" y="24"/>
                      <a:pt x="68" y="24"/>
                      <a:pt x="68" y="24"/>
                    </a:cubicBezTo>
                    <a:cubicBezTo>
                      <a:pt x="67" y="24"/>
                      <a:pt x="66" y="25"/>
                      <a:pt x="66" y="27"/>
                    </a:cubicBezTo>
                    <a:cubicBezTo>
                      <a:pt x="66" y="27"/>
                      <a:pt x="66" y="33"/>
                      <a:pt x="66" y="44"/>
                    </a:cubicBezTo>
                    <a:cubicBezTo>
                      <a:pt x="66" y="44"/>
                      <a:pt x="66" y="44"/>
                      <a:pt x="66" y="44"/>
                    </a:cubicBezTo>
                    <a:cubicBezTo>
                      <a:pt x="66" y="58"/>
                      <a:pt x="67" y="78"/>
                      <a:pt x="67" y="98"/>
                    </a:cubicBezTo>
                    <a:cubicBezTo>
                      <a:pt x="68" y="116"/>
                      <a:pt x="68" y="133"/>
                      <a:pt x="69" y="147"/>
                    </a:cubicBezTo>
                    <a:cubicBezTo>
                      <a:pt x="69" y="153"/>
                      <a:pt x="69" y="159"/>
                      <a:pt x="69" y="163"/>
                    </a:cubicBezTo>
                    <a:cubicBezTo>
                      <a:pt x="69" y="166"/>
                      <a:pt x="69" y="167"/>
                      <a:pt x="69" y="169"/>
                    </a:cubicBezTo>
                    <a:cubicBezTo>
                      <a:pt x="69" y="169"/>
                      <a:pt x="69" y="169"/>
                      <a:pt x="69" y="169"/>
                    </a:cubicBezTo>
                    <a:cubicBezTo>
                      <a:pt x="69" y="171"/>
                      <a:pt x="67" y="173"/>
                      <a:pt x="64" y="173"/>
                    </a:cubicBezTo>
                    <a:cubicBezTo>
                      <a:pt x="61" y="173"/>
                      <a:pt x="58" y="171"/>
                      <a:pt x="58" y="168"/>
                    </a:cubicBezTo>
                    <a:cubicBezTo>
                      <a:pt x="52" y="92"/>
                      <a:pt x="52" y="92"/>
                      <a:pt x="52" y="92"/>
                    </a:cubicBezTo>
                    <a:cubicBezTo>
                      <a:pt x="52" y="91"/>
                      <a:pt x="51" y="90"/>
                      <a:pt x="50" y="90"/>
                    </a:cubicBezTo>
                    <a:cubicBezTo>
                      <a:pt x="48" y="90"/>
                      <a:pt x="47" y="91"/>
                      <a:pt x="47" y="92"/>
                    </a:cubicBezTo>
                    <a:cubicBezTo>
                      <a:pt x="41" y="168"/>
                      <a:pt x="41" y="168"/>
                      <a:pt x="41" y="168"/>
                    </a:cubicBezTo>
                    <a:cubicBezTo>
                      <a:pt x="41" y="171"/>
                      <a:pt x="39" y="173"/>
                      <a:pt x="36" y="173"/>
                    </a:cubicBezTo>
                    <a:cubicBezTo>
                      <a:pt x="33" y="173"/>
                      <a:pt x="30" y="171"/>
                      <a:pt x="30" y="169"/>
                    </a:cubicBezTo>
                    <a:cubicBezTo>
                      <a:pt x="30" y="169"/>
                      <a:pt x="30" y="169"/>
                      <a:pt x="30" y="169"/>
                    </a:cubicBezTo>
                    <a:cubicBezTo>
                      <a:pt x="30" y="167"/>
                      <a:pt x="30" y="165"/>
                      <a:pt x="30" y="162"/>
                    </a:cubicBezTo>
                    <a:cubicBezTo>
                      <a:pt x="30" y="157"/>
                      <a:pt x="30" y="151"/>
                      <a:pt x="30" y="144"/>
                    </a:cubicBezTo>
                    <a:cubicBezTo>
                      <a:pt x="30" y="129"/>
                      <a:pt x="30" y="110"/>
                      <a:pt x="31" y="92"/>
                    </a:cubicBezTo>
                    <a:cubicBezTo>
                      <a:pt x="33" y="90"/>
                      <a:pt x="34" y="87"/>
                      <a:pt x="33" y="84"/>
                    </a:cubicBezTo>
                    <a:cubicBezTo>
                      <a:pt x="33" y="84"/>
                      <a:pt x="33" y="84"/>
                      <a:pt x="33" y="83"/>
                    </a:cubicBezTo>
                    <a:cubicBezTo>
                      <a:pt x="33" y="83"/>
                      <a:pt x="32" y="80"/>
                      <a:pt x="31" y="76"/>
                    </a:cubicBezTo>
                    <a:cubicBezTo>
                      <a:pt x="31" y="50"/>
                      <a:pt x="31" y="36"/>
                      <a:pt x="31" y="36"/>
                    </a:cubicBezTo>
                    <a:cubicBezTo>
                      <a:pt x="31" y="35"/>
                      <a:pt x="30" y="34"/>
                      <a:pt x="29" y="34"/>
                    </a:cubicBezTo>
                    <a:cubicBezTo>
                      <a:pt x="28" y="34"/>
                      <a:pt x="27" y="34"/>
                      <a:pt x="27" y="35"/>
                    </a:cubicBezTo>
                    <a:cubicBezTo>
                      <a:pt x="17" y="48"/>
                      <a:pt x="17" y="48"/>
                      <a:pt x="17" y="48"/>
                    </a:cubicBezTo>
                    <a:cubicBezTo>
                      <a:pt x="17" y="48"/>
                      <a:pt x="17" y="49"/>
                      <a:pt x="17" y="50"/>
                    </a:cubicBezTo>
                    <a:cubicBezTo>
                      <a:pt x="17" y="50"/>
                      <a:pt x="20" y="59"/>
                      <a:pt x="23" y="68"/>
                    </a:cubicBezTo>
                    <a:cubicBezTo>
                      <a:pt x="24" y="71"/>
                      <a:pt x="25" y="74"/>
                      <a:pt x="26" y="77"/>
                    </a:cubicBezTo>
                    <a:cubicBezTo>
                      <a:pt x="26" y="77"/>
                      <a:pt x="26" y="77"/>
                      <a:pt x="26" y="77"/>
                    </a:cubicBezTo>
                    <a:cubicBezTo>
                      <a:pt x="26" y="78"/>
                      <a:pt x="27" y="79"/>
                      <a:pt x="27" y="80"/>
                    </a:cubicBezTo>
                    <a:cubicBezTo>
                      <a:pt x="28" y="82"/>
                      <a:pt x="28" y="84"/>
                      <a:pt x="29" y="85"/>
                    </a:cubicBezTo>
                    <a:cubicBezTo>
                      <a:pt x="29" y="85"/>
                      <a:pt x="29" y="85"/>
                      <a:pt x="29" y="85"/>
                    </a:cubicBezTo>
                    <a:cubicBezTo>
                      <a:pt x="29" y="87"/>
                      <a:pt x="28" y="88"/>
                      <a:pt x="26" y="89"/>
                    </a:cubicBezTo>
                    <a:cubicBezTo>
                      <a:pt x="24" y="90"/>
                      <a:pt x="22" y="89"/>
                      <a:pt x="21" y="88"/>
                    </a:cubicBezTo>
                    <a:cubicBezTo>
                      <a:pt x="6" y="52"/>
                      <a:pt x="6" y="52"/>
                      <a:pt x="6" y="52"/>
                    </a:cubicBezTo>
                    <a:cubicBezTo>
                      <a:pt x="5" y="49"/>
                      <a:pt x="5" y="45"/>
                      <a:pt x="6" y="42"/>
                    </a:cubicBezTo>
                    <a:cubicBezTo>
                      <a:pt x="23" y="16"/>
                      <a:pt x="23" y="16"/>
                      <a:pt x="23" y="16"/>
                    </a:cubicBezTo>
                    <a:cubicBezTo>
                      <a:pt x="29" y="8"/>
                      <a:pt x="31" y="4"/>
                      <a:pt x="48" y="4"/>
                    </a:cubicBezTo>
                    <a:cubicBezTo>
                      <a:pt x="48" y="4"/>
                      <a:pt x="48" y="4"/>
                      <a:pt x="48" y="4"/>
                    </a:cubicBezTo>
                    <a:cubicBezTo>
                      <a:pt x="64" y="4"/>
                      <a:pt x="67" y="11"/>
                      <a:pt x="69" y="15"/>
                    </a:cubicBezTo>
                    <a:cubicBezTo>
                      <a:pt x="70" y="15"/>
                      <a:pt x="70" y="15"/>
                      <a:pt x="70" y="15"/>
                    </a:cubicBezTo>
                    <a:cubicBezTo>
                      <a:pt x="74" y="22"/>
                      <a:pt x="88" y="47"/>
                      <a:pt x="88" y="47"/>
                    </a:cubicBezTo>
                    <a:cubicBezTo>
                      <a:pt x="88" y="47"/>
                      <a:pt x="88" y="47"/>
                      <a:pt x="88" y="47"/>
                    </a:cubicBezTo>
                    <a:cubicBezTo>
                      <a:pt x="88" y="47"/>
                      <a:pt x="95" y="52"/>
                      <a:pt x="101" y="57"/>
                    </a:cubicBezTo>
                    <a:cubicBezTo>
                      <a:pt x="104" y="60"/>
                      <a:pt x="108" y="62"/>
                      <a:pt x="110" y="64"/>
                    </a:cubicBezTo>
                    <a:cubicBezTo>
                      <a:pt x="112" y="65"/>
                      <a:pt x="113" y="66"/>
                      <a:pt x="114" y="67"/>
                    </a:cubicBezTo>
                    <a:cubicBezTo>
                      <a:pt x="114" y="67"/>
                      <a:pt x="114" y="67"/>
                      <a:pt x="114" y="67"/>
                    </a:cubicBezTo>
                    <a:cubicBezTo>
                      <a:pt x="115" y="68"/>
                      <a:pt x="115" y="70"/>
                      <a:pt x="114" y="72"/>
                    </a:cubicBezTo>
                    <a:cubicBezTo>
                      <a:pt x="113" y="73"/>
                      <a:pt x="111" y="74"/>
                      <a:pt x="109" y="73"/>
                    </a:cubicBezTo>
                    <a:lnTo>
                      <a:pt x="81" y="57"/>
                    </a:lnTo>
                    <a:close/>
                    <a:moveTo>
                      <a:pt x="26" y="43"/>
                    </a:moveTo>
                    <a:cubicBezTo>
                      <a:pt x="26" y="48"/>
                      <a:pt x="26" y="54"/>
                      <a:pt x="26" y="63"/>
                    </a:cubicBezTo>
                    <a:cubicBezTo>
                      <a:pt x="25" y="58"/>
                      <a:pt x="23" y="54"/>
                      <a:pt x="22" y="50"/>
                    </a:cubicBezTo>
                    <a:lnTo>
                      <a:pt x="26" y="43"/>
                    </a:lnTo>
                    <a:close/>
                    <a:moveTo>
                      <a:pt x="219" y="52"/>
                    </a:moveTo>
                    <a:cubicBezTo>
                      <a:pt x="203" y="88"/>
                      <a:pt x="203" y="88"/>
                      <a:pt x="203" y="88"/>
                    </a:cubicBezTo>
                    <a:cubicBezTo>
                      <a:pt x="202" y="89"/>
                      <a:pt x="200" y="90"/>
                      <a:pt x="198" y="89"/>
                    </a:cubicBezTo>
                    <a:cubicBezTo>
                      <a:pt x="196" y="88"/>
                      <a:pt x="195" y="87"/>
                      <a:pt x="196" y="85"/>
                    </a:cubicBezTo>
                    <a:cubicBezTo>
                      <a:pt x="196" y="85"/>
                      <a:pt x="196" y="85"/>
                      <a:pt x="196" y="85"/>
                    </a:cubicBezTo>
                    <a:cubicBezTo>
                      <a:pt x="196" y="84"/>
                      <a:pt x="197" y="82"/>
                      <a:pt x="198" y="80"/>
                    </a:cubicBezTo>
                    <a:cubicBezTo>
                      <a:pt x="198" y="79"/>
                      <a:pt x="198" y="78"/>
                      <a:pt x="198" y="77"/>
                    </a:cubicBezTo>
                    <a:cubicBezTo>
                      <a:pt x="198" y="77"/>
                      <a:pt x="198" y="77"/>
                      <a:pt x="198" y="77"/>
                    </a:cubicBezTo>
                    <a:cubicBezTo>
                      <a:pt x="199" y="74"/>
                      <a:pt x="201" y="71"/>
                      <a:pt x="202" y="68"/>
                    </a:cubicBezTo>
                    <a:cubicBezTo>
                      <a:pt x="205" y="59"/>
                      <a:pt x="208" y="50"/>
                      <a:pt x="208" y="50"/>
                    </a:cubicBezTo>
                    <a:cubicBezTo>
                      <a:pt x="208" y="49"/>
                      <a:pt x="208" y="48"/>
                      <a:pt x="207" y="48"/>
                    </a:cubicBezTo>
                    <a:cubicBezTo>
                      <a:pt x="198" y="35"/>
                      <a:pt x="198" y="35"/>
                      <a:pt x="198" y="35"/>
                    </a:cubicBezTo>
                    <a:cubicBezTo>
                      <a:pt x="197" y="34"/>
                      <a:pt x="196" y="34"/>
                      <a:pt x="195" y="34"/>
                    </a:cubicBezTo>
                    <a:cubicBezTo>
                      <a:pt x="194" y="34"/>
                      <a:pt x="194" y="35"/>
                      <a:pt x="194" y="36"/>
                    </a:cubicBezTo>
                    <a:cubicBezTo>
                      <a:pt x="194" y="36"/>
                      <a:pt x="194" y="50"/>
                      <a:pt x="194" y="76"/>
                    </a:cubicBezTo>
                    <a:cubicBezTo>
                      <a:pt x="193" y="80"/>
                      <a:pt x="192" y="83"/>
                      <a:pt x="191" y="83"/>
                    </a:cubicBezTo>
                    <a:cubicBezTo>
                      <a:pt x="191" y="84"/>
                      <a:pt x="191" y="84"/>
                      <a:pt x="191" y="84"/>
                    </a:cubicBezTo>
                    <a:cubicBezTo>
                      <a:pt x="190" y="87"/>
                      <a:pt x="192" y="90"/>
                      <a:pt x="194" y="92"/>
                    </a:cubicBezTo>
                    <a:cubicBezTo>
                      <a:pt x="194" y="110"/>
                      <a:pt x="194" y="129"/>
                      <a:pt x="194" y="144"/>
                    </a:cubicBezTo>
                    <a:cubicBezTo>
                      <a:pt x="194" y="151"/>
                      <a:pt x="195" y="157"/>
                      <a:pt x="195" y="162"/>
                    </a:cubicBezTo>
                    <a:cubicBezTo>
                      <a:pt x="195" y="165"/>
                      <a:pt x="195" y="167"/>
                      <a:pt x="195" y="169"/>
                    </a:cubicBezTo>
                    <a:cubicBezTo>
                      <a:pt x="195" y="169"/>
                      <a:pt x="195" y="169"/>
                      <a:pt x="195" y="169"/>
                    </a:cubicBezTo>
                    <a:cubicBezTo>
                      <a:pt x="194" y="171"/>
                      <a:pt x="192" y="173"/>
                      <a:pt x="189" y="173"/>
                    </a:cubicBezTo>
                    <a:cubicBezTo>
                      <a:pt x="186" y="173"/>
                      <a:pt x="183" y="171"/>
                      <a:pt x="183" y="168"/>
                    </a:cubicBezTo>
                    <a:cubicBezTo>
                      <a:pt x="177" y="92"/>
                      <a:pt x="177" y="92"/>
                      <a:pt x="177" y="92"/>
                    </a:cubicBezTo>
                    <a:cubicBezTo>
                      <a:pt x="177" y="91"/>
                      <a:pt x="176" y="90"/>
                      <a:pt x="175" y="90"/>
                    </a:cubicBezTo>
                    <a:cubicBezTo>
                      <a:pt x="174" y="90"/>
                      <a:pt x="173" y="91"/>
                      <a:pt x="173" y="92"/>
                    </a:cubicBezTo>
                    <a:cubicBezTo>
                      <a:pt x="167" y="168"/>
                      <a:pt x="167" y="168"/>
                      <a:pt x="167" y="168"/>
                    </a:cubicBezTo>
                    <a:cubicBezTo>
                      <a:pt x="166" y="171"/>
                      <a:pt x="164" y="173"/>
                      <a:pt x="161" y="173"/>
                    </a:cubicBezTo>
                    <a:cubicBezTo>
                      <a:pt x="158" y="173"/>
                      <a:pt x="155" y="171"/>
                      <a:pt x="155" y="169"/>
                    </a:cubicBezTo>
                    <a:cubicBezTo>
                      <a:pt x="155" y="169"/>
                      <a:pt x="155" y="169"/>
                      <a:pt x="155" y="169"/>
                    </a:cubicBezTo>
                    <a:cubicBezTo>
                      <a:pt x="155" y="167"/>
                      <a:pt x="155" y="166"/>
                      <a:pt x="155" y="163"/>
                    </a:cubicBezTo>
                    <a:cubicBezTo>
                      <a:pt x="156" y="159"/>
                      <a:pt x="156" y="153"/>
                      <a:pt x="156" y="147"/>
                    </a:cubicBezTo>
                    <a:cubicBezTo>
                      <a:pt x="156" y="133"/>
                      <a:pt x="157" y="116"/>
                      <a:pt x="157" y="98"/>
                    </a:cubicBezTo>
                    <a:cubicBezTo>
                      <a:pt x="158" y="78"/>
                      <a:pt x="158" y="58"/>
                      <a:pt x="159" y="44"/>
                    </a:cubicBezTo>
                    <a:cubicBezTo>
                      <a:pt x="159" y="44"/>
                      <a:pt x="159" y="44"/>
                      <a:pt x="159" y="44"/>
                    </a:cubicBezTo>
                    <a:cubicBezTo>
                      <a:pt x="159" y="33"/>
                      <a:pt x="159" y="27"/>
                      <a:pt x="159" y="27"/>
                    </a:cubicBezTo>
                    <a:cubicBezTo>
                      <a:pt x="159" y="25"/>
                      <a:pt x="158" y="24"/>
                      <a:pt x="157" y="24"/>
                    </a:cubicBezTo>
                    <a:cubicBezTo>
                      <a:pt x="157" y="24"/>
                      <a:pt x="157" y="24"/>
                      <a:pt x="157" y="24"/>
                    </a:cubicBezTo>
                    <a:cubicBezTo>
                      <a:pt x="155" y="24"/>
                      <a:pt x="154" y="25"/>
                      <a:pt x="154" y="27"/>
                    </a:cubicBezTo>
                    <a:cubicBezTo>
                      <a:pt x="154" y="32"/>
                      <a:pt x="154" y="37"/>
                      <a:pt x="154" y="43"/>
                    </a:cubicBezTo>
                    <a:cubicBezTo>
                      <a:pt x="144" y="57"/>
                      <a:pt x="144" y="57"/>
                      <a:pt x="144" y="57"/>
                    </a:cubicBezTo>
                    <a:cubicBezTo>
                      <a:pt x="119" y="71"/>
                      <a:pt x="119" y="71"/>
                      <a:pt x="119" y="71"/>
                    </a:cubicBezTo>
                    <a:cubicBezTo>
                      <a:pt x="120" y="68"/>
                      <a:pt x="119" y="65"/>
                      <a:pt x="117" y="63"/>
                    </a:cubicBezTo>
                    <a:cubicBezTo>
                      <a:pt x="117" y="63"/>
                      <a:pt x="117" y="63"/>
                      <a:pt x="117" y="63"/>
                    </a:cubicBezTo>
                    <a:cubicBezTo>
                      <a:pt x="117" y="63"/>
                      <a:pt x="116" y="63"/>
                      <a:pt x="116" y="63"/>
                    </a:cubicBezTo>
                    <a:cubicBezTo>
                      <a:pt x="124" y="57"/>
                      <a:pt x="136" y="47"/>
                      <a:pt x="136" y="47"/>
                    </a:cubicBezTo>
                    <a:cubicBezTo>
                      <a:pt x="136" y="47"/>
                      <a:pt x="137" y="47"/>
                      <a:pt x="137" y="47"/>
                    </a:cubicBezTo>
                    <a:cubicBezTo>
                      <a:pt x="137" y="47"/>
                      <a:pt x="151" y="22"/>
                      <a:pt x="155" y="15"/>
                    </a:cubicBezTo>
                    <a:cubicBezTo>
                      <a:pt x="155" y="15"/>
                      <a:pt x="155" y="15"/>
                      <a:pt x="155" y="15"/>
                    </a:cubicBezTo>
                    <a:cubicBezTo>
                      <a:pt x="157" y="11"/>
                      <a:pt x="161" y="4"/>
                      <a:pt x="177" y="4"/>
                    </a:cubicBezTo>
                    <a:cubicBezTo>
                      <a:pt x="177" y="4"/>
                      <a:pt x="177" y="4"/>
                      <a:pt x="177" y="4"/>
                    </a:cubicBezTo>
                    <a:cubicBezTo>
                      <a:pt x="194" y="4"/>
                      <a:pt x="196" y="8"/>
                      <a:pt x="201" y="16"/>
                    </a:cubicBezTo>
                    <a:cubicBezTo>
                      <a:pt x="218" y="42"/>
                      <a:pt x="218" y="42"/>
                      <a:pt x="218" y="42"/>
                    </a:cubicBezTo>
                    <a:cubicBezTo>
                      <a:pt x="220" y="45"/>
                      <a:pt x="220" y="49"/>
                      <a:pt x="219" y="52"/>
                    </a:cubicBezTo>
                    <a:close/>
                    <a:moveTo>
                      <a:pt x="198" y="43"/>
                    </a:moveTo>
                    <a:cubicBezTo>
                      <a:pt x="203" y="50"/>
                      <a:pt x="203" y="50"/>
                      <a:pt x="203" y="50"/>
                    </a:cubicBezTo>
                    <a:cubicBezTo>
                      <a:pt x="202" y="54"/>
                      <a:pt x="200" y="58"/>
                      <a:pt x="198" y="63"/>
                    </a:cubicBezTo>
                    <a:cubicBezTo>
                      <a:pt x="198" y="54"/>
                      <a:pt x="198" y="48"/>
                      <a:pt x="198"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4" name="Oval 35"/>
          <p:cNvSpPr>
            <a:spLocks noChangeArrowheads="1"/>
          </p:cNvSpPr>
          <p:nvPr/>
        </p:nvSpPr>
        <p:spPr bwMode="auto">
          <a:xfrm>
            <a:off x="1687422" y="1024463"/>
            <a:ext cx="430318" cy="430316"/>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nvGrpSpPr>
          <p:cNvPr id="42" name="Group 54"/>
          <p:cNvGrpSpPr/>
          <p:nvPr/>
        </p:nvGrpSpPr>
        <p:grpSpPr>
          <a:xfrm>
            <a:off x="3804449" y="2309774"/>
            <a:ext cx="430318" cy="430318"/>
            <a:chOff x="5137150" y="-1846263"/>
            <a:chExt cx="1935163" cy="1944688"/>
          </a:xfrm>
        </p:grpSpPr>
        <p:sp>
          <p:nvSpPr>
            <p:cNvPr id="56" name="Oval 60"/>
            <p:cNvSpPr>
              <a:spLocks noChangeArrowheads="1"/>
            </p:cNvSpPr>
            <p:nvPr/>
          </p:nvSpPr>
          <p:spPr bwMode="auto">
            <a:xfrm>
              <a:off x="5137150" y="-1846263"/>
              <a:ext cx="1935163" cy="1944688"/>
            </a:xfrm>
            <a:prstGeom prst="ellipse">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dirty="0"/>
            </a:p>
          </p:txBody>
        </p:sp>
        <p:grpSp>
          <p:nvGrpSpPr>
            <p:cNvPr id="47" name="Group 56"/>
            <p:cNvGrpSpPr/>
            <p:nvPr/>
          </p:nvGrpSpPr>
          <p:grpSpPr>
            <a:xfrm>
              <a:off x="5526088" y="-1517650"/>
              <a:ext cx="1158875" cy="1292225"/>
              <a:chOff x="5526088" y="-1517650"/>
              <a:chExt cx="1158875" cy="1292225"/>
            </a:xfrm>
          </p:grpSpPr>
          <p:sp>
            <p:nvSpPr>
              <p:cNvPr id="58" name="Freeform 72"/>
              <p:cNvSpPr>
                <a:spLocks noEditPoints="1"/>
              </p:cNvSpPr>
              <p:nvPr/>
            </p:nvSpPr>
            <p:spPr bwMode="auto">
              <a:xfrm>
                <a:off x="5656263" y="-1517650"/>
                <a:ext cx="950913" cy="784225"/>
              </a:xfrm>
              <a:custGeom>
                <a:avLst/>
                <a:gdLst>
                  <a:gd name="T0" fmla="*/ 172 w 174"/>
                  <a:gd name="T1" fmla="*/ 143 h 143"/>
                  <a:gd name="T2" fmla="*/ 2 w 174"/>
                  <a:gd name="T3" fmla="*/ 143 h 143"/>
                  <a:gd name="T4" fmla="*/ 0 w 174"/>
                  <a:gd name="T5" fmla="*/ 140 h 143"/>
                  <a:gd name="T6" fmla="*/ 0 w 174"/>
                  <a:gd name="T7" fmla="*/ 2 h 143"/>
                  <a:gd name="T8" fmla="*/ 2 w 174"/>
                  <a:gd name="T9" fmla="*/ 0 h 143"/>
                  <a:gd name="T10" fmla="*/ 172 w 174"/>
                  <a:gd name="T11" fmla="*/ 0 h 143"/>
                  <a:gd name="T12" fmla="*/ 174 w 174"/>
                  <a:gd name="T13" fmla="*/ 2 h 143"/>
                  <a:gd name="T14" fmla="*/ 174 w 174"/>
                  <a:gd name="T15" fmla="*/ 140 h 143"/>
                  <a:gd name="T16" fmla="*/ 172 w 174"/>
                  <a:gd name="T17" fmla="*/ 143 h 143"/>
                  <a:gd name="T18" fmla="*/ 4 w 174"/>
                  <a:gd name="T19" fmla="*/ 138 h 143"/>
                  <a:gd name="T20" fmla="*/ 169 w 174"/>
                  <a:gd name="T21" fmla="*/ 138 h 143"/>
                  <a:gd name="T22" fmla="*/ 169 w 174"/>
                  <a:gd name="T23" fmla="*/ 4 h 143"/>
                  <a:gd name="T24" fmla="*/ 4 w 174"/>
                  <a:gd name="T25" fmla="*/ 4 h 143"/>
                  <a:gd name="T26" fmla="*/ 4 w 174"/>
                  <a:gd name="T27" fmla="*/ 13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143">
                    <a:moveTo>
                      <a:pt x="172" y="143"/>
                    </a:moveTo>
                    <a:cubicBezTo>
                      <a:pt x="2" y="143"/>
                      <a:pt x="2" y="143"/>
                      <a:pt x="2" y="143"/>
                    </a:cubicBezTo>
                    <a:cubicBezTo>
                      <a:pt x="1" y="143"/>
                      <a:pt x="0" y="142"/>
                      <a:pt x="0" y="140"/>
                    </a:cubicBezTo>
                    <a:cubicBezTo>
                      <a:pt x="0" y="2"/>
                      <a:pt x="0" y="2"/>
                      <a:pt x="0" y="2"/>
                    </a:cubicBezTo>
                    <a:cubicBezTo>
                      <a:pt x="0" y="1"/>
                      <a:pt x="1" y="0"/>
                      <a:pt x="2" y="0"/>
                    </a:cubicBezTo>
                    <a:cubicBezTo>
                      <a:pt x="172" y="0"/>
                      <a:pt x="172" y="0"/>
                      <a:pt x="172" y="0"/>
                    </a:cubicBezTo>
                    <a:cubicBezTo>
                      <a:pt x="173" y="0"/>
                      <a:pt x="174" y="1"/>
                      <a:pt x="174" y="2"/>
                    </a:cubicBezTo>
                    <a:cubicBezTo>
                      <a:pt x="174" y="140"/>
                      <a:pt x="174" y="140"/>
                      <a:pt x="174" y="140"/>
                    </a:cubicBezTo>
                    <a:cubicBezTo>
                      <a:pt x="174" y="142"/>
                      <a:pt x="173" y="143"/>
                      <a:pt x="172" y="143"/>
                    </a:cubicBezTo>
                    <a:close/>
                    <a:moveTo>
                      <a:pt x="4" y="138"/>
                    </a:moveTo>
                    <a:cubicBezTo>
                      <a:pt x="169" y="138"/>
                      <a:pt x="169" y="138"/>
                      <a:pt x="169" y="138"/>
                    </a:cubicBezTo>
                    <a:cubicBezTo>
                      <a:pt x="169" y="4"/>
                      <a:pt x="169" y="4"/>
                      <a:pt x="169" y="4"/>
                    </a:cubicBezTo>
                    <a:cubicBezTo>
                      <a:pt x="4" y="4"/>
                      <a:pt x="4" y="4"/>
                      <a:pt x="4" y="4"/>
                    </a:cubicBezTo>
                    <a:lnTo>
                      <a:pt x="4" y="1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73"/>
              <p:cNvSpPr>
                <a:spLocks noEditPoints="1"/>
              </p:cNvSpPr>
              <p:nvPr/>
            </p:nvSpPr>
            <p:spPr bwMode="auto">
              <a:xfrm>
                <a:off x="5962650" y="-1408113"/>
                <a:ext cx="339725" cy="93663"/>
              </a:xfrm>
              <a:custGeom>
                <a:avLst/>
                <a:gdLst>
                  <a:gd name="T0" fmla="*/ 53 w 62"/>
                  <a:gd name="T1" fmla="*/ 17 h 17"/>
                  <a:gd name="T2" fmla="*/ 9 w 62"/>
                  <a:gd name="T3" fmla="*/ 17 h 17"/>
                  <a:gd name="T4" fmla="*/ 0 w 62"/>
                  <a:gd name="T5" fmla="*/ 9 h 17"/>
                  <a:gd name="T6" fmla="*/ 9 w 62"/>
                  <a:gd name="T7" fmla="*/ 0 h 17"/>
                  <a:gd name="T8" fmla="*/ 53 w 62"/>
                  <a:gd name="T9" fmla="*/ 0 h 17"/>
                  <a:gd name="T10" fmla="*/ 62 w 62"/>
                  <a:gd name="T11" fmla="*/ 9 h 17"/>
                  <a:gd name="T12" fmla="*/ 53 w 62"/>
                  <a:gd name="T13" fmla="*/ 17 h 17"/>
                  <a:gd name="T14" fmla="*/ 9 w 62"/>
                  <a:gd name="T15" fmla="*/ 4 h 17"/>
                  <a:gd name="T16" fmla="*/ 4 w 62"/>
                  <a:gd name="T17" fmla="*/ 9 h 17"/>
                  <a:gd name="T18" fmla="*/ 9 w 62"/>
                  <a:gd name="T19" fmla="*/ 13 h 17"/>
                  <a:gd name="T20" fmla="*/ 53 w 62"/>
                  <a:gd name="T21" fmla="*/ 13 h 17"/>
                  <a:gd name="T22" fmla="*/ 57 w 62"/>
                  <a:gd name="T23" fmla="*/ 9 h 17"/>
                  <a:gd name="T24" fmla="*/ 53 w 62"/>
                  <a:gd name="T25" fmla="*/ 4 h 17"/>
                  <a:gd name="T26" fmla="*/ 9 w 62"/>
                  <a:gd name="T2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7">
                    <a:moveTo>
                      <a:pt x="53" y="17"/>
                    </a:moveTo>
                    <a:cubicBezTo>
                      <a:pt x="9" y="17"/>
                      <a:pt x="9" y="17"/>
                      <a:pt x="9" y="17"/>
                    </a:cubicBezTo>
                    <a:cubicBezTo>
                      <a:pt x="4" y="17"/>
                      <a:pt x="0" y="13"/>
                      <a:pt x="0" y="9"/>
                    </a:cubicBezTo>
                    <a:cubicBezTo>
                      <a:pt x="0" y="4"/>
                      <a:pt x="4" y="0"/>
                      <a:pt x="9" y="0"/>
                    </a:cubicBezTo>
                    <a:cubicBezTo>
                      <a:pt x="53" y="0"/>
                      <a:pt x="53" y="0"/>
                      <a:pt x="53" y="0"/>
                    </a:cubicBezTo>
                    <a:cubicBezTo>
                      <a:pt x="58" y="0"/>
                      <a:pt x="62" y="4"/>
                      <a:pt x="62" y="9"/>
                    </a:cubicBezTo>
                    <a:cubicBezTo>
                      <a:pt x="62" y="13"/>
                      <a:pt x="58" y="17"/>
                      <a:pt x="53" y="17"/>
                    </a:cubicBezTo>
                    <a:close/>
                    <a:moveTo>
                      <a:pt x="9" y="4"/>
                    </a:moveTo>
                    <a:cubicBezTo>
                      <a:pt x="6" y="4"/>
                      <a:pt x="4" y="6"/>
                      <a:pt x="4" y="9"/>
                    </a:cubicBezTo>
                    <a:cubicBezTo>
                      <a:pt x="4" y="11"/>
                      <a:pt x="6" y="13"/>
                      <a:pt x="9" y="13"/>
                    </a:cubicBezTo>
                    <a:cubicBezTo>
                      <a:pt x="53" y="13"/>
                      <a:pt x="53" y="13"/>
                      <a:pt x="53" y="13"/>
                    </a:cubicBezTo>
                    <a:cubicBezTo>
                      <a:pt x="55" y="13"/>
                      <a:pt x="57" y="11"/>
                      <a:pt x="57" y="9"/>
                    </a:cubicBezTo>
                    <a:cubicBezTo>
                      <a:pt x="57" y="6"/>
                      <a:pt x="55" y="4"/>
                      <a:pt x="53" y="4"/>
                    </a:cubicBezTo>
                    <a:lnTo>
                      <a:pt x="9"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74"/>
              <p:cNvSpPr>
                <a:spLocks noEditPoints="1"/>
              </p:cNvSpPr>
              <p:nvPr/>
            </p:nvSpPr>
            <p:spPr bwMode="auto">
              <a:xfrm>
                <a:off x="5640388" y="-498475"/>
                <a:ext cx="152400" cy="15398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5 h 28"/>
                  <a:gd name="T12" fmla="*/ 5 w 28"/>
                  <a:gd name="T13" fmla="*/ 14 h 28"/>
                  <a:gd name="T14" fmla="*/ 14 w 28"/>
                  <a:gd name="T15" fmla="*/ 23 h 28"/>
                  <a:gd name="T16" fmla="*/ 23 w 28"/>
                  <a:gd name="T17" fmla="*/ 14 h 28"/>
                  <a:gd name="T18" fmla="*/ 14 w 28"/>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7"/>
                      <a:pt x="6" y="0"/>
                      <a:pt x="14" y="0"/>
                    </a:cubicBezTo>
                    <a:cubicBezTo>
                      <a:pt x="22" y="0"/>
                      <a:pt x="28" y="7"/>
                      <a:pt x="28" y="14"/>
                    </a:cubicBezTo>
                    <a:cubicBezTo>
                      <a:pt x="28" y="22"/>
                      <a:pt x="22" y="28"/>
                      <a:pt x="14" y="28"/>
                    </a:cubicBezTo>
                    <a:close/>
                    <a:moveTo>
                      <a:pt x="14" y="5"/>
                    </a:moveTo>
                    <a:cubicBezTo>
                      <a:pt x="9" y="5"/>
                      <a:pt x="5" y="9"/>
                      <a:pt x="5" y="14"/>
                    </a:cubicBezTo>
                    <a:cubicBezTo>
                      <a:pt x="5" y="19"/>
                      <a:pt x="9" y="23"/>
                      <a:pt x="14" y="23"/>
                    </a:cubicBezTo>
                    <a:cubicBezTo>
                      <a:pt x="19" y="23"/>
                      <a:pt x="23" y="19"/>
                      <a:pt x="23" y="14"/>
                    </a:cubicBezTo>
                    <a:cubicBezTo>
                      <a:pt x="23" y="9"/>
                      <a:pt x="19" y="5"/>
                      <a:pt x="14"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75"/>
              <p:cNvSpPr>
                <a:spLocks noEditPoints="1"/>
              </p:cNvSpPr>
              <p:nvPr/>
            </p:nvSpPr>
            <p:spPr bwMode="auto">
              <a:xfrm>
                <a:off x="5886450" y="-498475"/>
                <a:ext cx="152400" cy="153988"/>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5 h 28"/>
                  <a:gd name="T12" fmla="*/ 5 w 28"/>
                  <a:gd name="T13" fmla="*/ 14 h 28"/>
                  <a:gd name="T14" fmla="*/ 14 w 28"/>
                  <a:gd name="T15" fmla="*/ 23 h 28"/>
                  <a:gd name="T16" fmla="*/ 23 w 28"/>
                  <a:gd name="T17" fmla="*/ 14 h 28"/>
                  <a:gd name="T18" fmla="*/ 14 w 28"/>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7"/>
                      <a:pt x="6" y="0"/>
                      <a:pt x="14" y="0"/>
                    </a:cubicBezTo>
                    <a:cubicBezTo>
                      <a:pt x="21" y="0"/>
                      <a:pt x="28" y="7"/>
                      <a:pt x="28" y="14"/>
                    </a:cubicBezTo>
                    <a:cubicBezTo>
                      <a:pt x="28" y="22"/>
                      <a:pt x="21" y="28"/>
                      <a:pt x="14" y="28"/>
                    </a:cubicBezTo>
                    <a:close/>
                    <a:moveTo>
                      <a:pt x="14" y="5"/>
                    </a:moveTo>
                    <a:cubicBezTo>
                      <a:pt x="9" y="5"/>
                      <a:pt x="5" y="9"/>
                      <a:pt x="5" y="14"/>
                    </a:cubicBezTo>
                    <a:cubicBezTo>
                      <a:pt x="5" y="19"/>
                      <a:pt x="9" y="23"/>
                      <a:pt x="14" y="23"/>
                    </a:cubicBezTo>
                    <a:cubicBezTo>
                      <a:pt x="19" y="23"/>
                      <a:pt x="23" y="19"/>
                      <a:pt x="23" y="14"/>
                    </a:cubicBezTo>
                    <a:cubicBezTo>
                      <a:pt x="23" y="9"/>
                      <a:pt x="19" y="5"/>
                      <a:pt x="14"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76"/>
              <p:cNvSpPr>
                <a:spLocks noEditPoints="1"/>
              </p:cNvSpPr>
              <p:nvPr/>
            </p:nvSpPr>
            <p:spPr bwMode="auto">
              <a:xfrm>
                <a:off x="6132513" y="-498475"/>
                <a:ext cx="147638" cy="15398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4 w 27"/>
                  <a:gd name="T13" fmla="*/ 14 h 28"/>
                  <a:gd name="T14" fmla="*/ 14 w 27"/>
                  <a:gd name="T15" fmla="*/ 23 h 28"/>
                  <a:gd name="T16" fmla="*/ 23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6" y="28"/>
                      <a:pt x="0" y="22"/>
                      <a:pt x="0" y="14"/>
                    </a:cubicBezTo>
                    <a:cubicBezTo>
                      <a:pt x="0" y="7"/>
                      <a:pt x="6" y="0"/>
                      <a:pt x="14" y="0"/>
                    </a:cubicBezTo>
                    <a:cubicBezTo>
                      <a:pt x="21" y="0"/>
                      <a:pt x="27" y="7"/>
                      <a:pt x="27" y="14"/>
                    </a:cubicBezTo>
                    <a:cubicBezTo>
                      <a:pt x="27" y="22"/>
                      <a:pt x="21" y="28"/>
                      <a:pt x="14" y="28"/>
                    </a:cubicBezTo>
                    <a:close/>
                    <a:moveTo>
                      <a:pt x="14" y="5"/>
                    </a:moveTo>
                    <a:cubicBezTo>
                      <a:pt x="9" y="5"/>
                      <a:pt x="4" y="9"/>
                      <a:pt x="4" y="14"/>
                    </a:cubicBezTo>
                    <a:cubicBezTo>
                      <a:pt x="4" y="19"/>
                      <a:pt x="9" y="23"/>
                      <a:pt x="14" y="23"/>
                    </a:cubicBezTo>
                    <a:cubicBezTo>
                      <a:pt x="19" y="23"/>
                      <a:pt x="23" y="19"/>
                      <a:pt x="23" y="14"/>
                    </a:cubicBezTo>
                    <a:cubicBezTo>
                      <a:pt x="23" y="9"/>
                      <a:pt x="19" y="5"/>
                      <a:pt x="14"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77"/>
              <p:cNvSpPr>
                <a:spLocks noEditPoints="1"/>
              </p:cNvSpPr>
              <p:nvPr/>
            </p:nvSpPr>
            <p:spPr bwMode="auto">
              <a:xfrm>
                <a:off x="6378575" y="-498475"/>
                <a:ext cx="147638" cy="153988"/>
              </a:xfrm>
              <a:custGeom>
                <a:avLst/>
                <a:gdLst>
                  <a:gd name="T0" fmla="*/ 13 w 27"/>
                  <a:gd name="T1" fmla="*/ 28 h 28"/>
                  <a:gd name="T2" fmla="*/ 0 w 27"/>
                  <a:gd name="T3" fmla="*/ 14 h 28"/>
                  <a:gd name="T4" fmla="*/ 13 w 27"/>
                  <a:gd name="T5" fmla="*/ 0 h 28"/>
                  <a:gd name="T6" fmla="*/ 27 w 27"/>
                  <a:gd name="T7" fmla="*/ 14 h 28"/>
                  <a:gd name="T8" fmla="*/ 13 w 27"/>
                  <a:gd name="T9" fmla="*/ 28 h 28"/>
                  <a:gd name="T10" fmla="*/ 13 w 27"/>
                  <a:gd name="T11" fmla="*/ 5 h 28"/>
                  <a:gd name="T12" fmla="*/ 4 w 27"/>
                  <a:gd name="T13" fmla="*/ 14 h 28"/>
                  <a:gd name="T14" fmla="*/ 13 w 27"/>
                  <a:gd name="T15" fmla="*/ 23 h 28"/>
                  <a:gd name="T16" fmla="*/ 23 w 27"/>
                  <a:gd name="T17" fmla="*/ 14 h 28"/>
                  <a:gd name="T18" fmla="*/ 13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3" y="28"/>
                    </a:moveTo>
                    <a:cubicBezTo>
                      <a:pt x="6" y="28"/>
                      <a:pt x="0" y="22"/>
                      <a:pt x="0" y="14"/>
                    </a:cubicBezTo>
                    <a:cubicBezTo>
                      <a:pt x="0" y="7"/>
                      <a:pt x="6" y="0"/>
                      <a:pt x="13" y="0"/>
                    </a:cubicBezTo>
                    <a:cubicBezTo>
                      <a:pt x="21" y="0"/>
                      <a:pt x="27" y="7"/>
                      <a:pt x="27" y="14"/>
                    </a:cubicBezTo>
                    <a:cubicBezTo>
                      <a:pt x="27" y="22"/>
                      <a:pt x="21" y="28"/>
                      <a:pt x="13" y="28"/>
                    </a:cubicBezTo>
                    <a:close/>
                    <a:moveTo>
                      <a:pt x="13" y="5"/>
                    </a:moveTo>
                    <a:cubicBezTo>
                      <a:pt x="8" y="5"/>
                      <a:pt x="4" y="9"/>
                      <a:pt x="4" y="14"/>
                    </a:cubicBezTo>
                    <a:cubicBezTo>
                      <a:pt x="4" y="19"/>
                      <a:pt x="8" y="23"/>
                      <a:pt x="13" y="23"/>
                    </a:cubicBezTo>
                    <a:cubicBezTo>
                      <a:pt x="19" y="23"/>
                      <a:pt x="23" y="19"/>
                      <a:pt x="23" y="14"/>
                    </a:cubicBezTo>
                    <a:cubicBezTo>
                      <a:pt x="23" y="9"/>
                      <a:pt x="19" y="5"/>
                      <a:pt x="13"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78"/>
              <p:cNvSpPr>
                <a:spLocks/>
              </p:cNvSpPr>
              <p:nvPr/>
            </p:nvSpPr>
            <p:spPr bwMode="auto">
              <a:xfrm>
                <a:off x="5526088" y="-612775"/>
                <a:ext cx="1158875" cy="387350"/>
              </a:xfrm>
              <a:custGeom>
                <a:avLst/>
                <a:gdLst>
                  <a:gd name="T0" fmla="*/ 210 w 212"/>
                  <a:gd name="T1" fmla="*/ 71 h 71"/>
                  <a:gd name="T2" fmla="*/ 35 w 212"/>
                  <a:gd name="T3" fmla="*/ 71 h 71"/>
                  <a:gd name="T4" fmla="*/ 0 w 212"/>
                  <a:gd name="T5" fmla="*/ 35 h 71"/>
                  <a:gd name="T6" fmla="*/ 35 w 212"/>
                  <a:gd name="T7" fmla="*/ 0 h 71"/>
                  <a:gd name="T8" fmla="*/ 210 w 212"/>
                  <a:gd name="T9" fmla="*/ 0 h 71"/>
                  <a:gd name="T10" fmla="*/ 212 w 212"/>
                  <a:gd name="T11" fmla="*/ 2 h 71"/>
                  <a:gd name="T12" fmla="*/ 210 w 212"/>
                  <a:gd name="T13" fmla="*/ 5 h 71"/>
                  <a:gd name="T14" fmla="*/ 35 w 212"/>
                  <a:gd name="T15" fmla="*/ 5 h 71"/>
                  <a:gd name="T16" fmla="*/ 4 w 212"/>
                  <a:gd name="T17" fmla="*/ 35 h 71"/>
                  <a:gd name="T18" fmla="*/ 35 w 212"/>
                  <a:gd name="T19" fmla="*/ 66 h 71"/>
                  <a:gd name="T20" fmla="*/ 210 w 212"/>
                  <a:gd name="T21" fmla="*/ 66 h 71"/>
                  <a:gd name="T22" fmla="*/ 212 w 212"/>
                  <a:gd name="T23" fmla="*/ 68 h 71"/>
                  <a:gd name="T24" fmla="*/ 210 w 212"/>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71">
                    <a:moveTo>
                      <a:pt x="210" y="71"/>
                    </a:moveTo>
                    <a:cubicBezTo>
                      <a:pt x="35" y="71"/>
                      <a:pt x="35" y="71"/>
                      <a:pt x="35" y="71"/>
                    </a:cubicBezTo>
                    <a:cubicBezTo>
                      <a:pt x="15" y="71"/>
                      <a:pt x="0" y="55"/>
                      <a:pt x="0" y="35"/>
                    </a:cubicBezTo>
                    <a:cubicBezTo>
                      <a:pt x="0" y="16"/>
                      <a:pt x="15" y="0"/>
                      <a:pt x="35" y="0"/>
                    </a:cubicBezTo>
                    <a:cubicBezTo>
                      <a:pt x="210" y="0"/>
                      <a:pt x="210" y="0"/>
                      <a:pt x="210" y="0"/>
                    </a:cubicBezTo>
                    <a:cubicBezTo>
                      <a:pt x="211" y="0"/>
                      <a:pt x="212" y="1"/>
                      <a:pt x="212" y="2"/>
                    </a:cubicBezTo>
                    <a:cubicBezTo>
                      <a:pt x="212" y="4"/>
                      <a:pt x="211" y="5"/>
                      <a:pt x="210" y="5"/>
                    </a:cubicBezTo>
                    <a:cubicBezTo>
                      <a:pt x="35" y="5"/>
                      <a:pt x="35" y="5"/>
                      <a:pt x="35" y="5"/>
                    </a:cubicBezTo>
                    <a:cubicBezTo>
                      <a:pt x="18" y="5"/>
                      <a:pt x="4" y="18"/>
                      <a:pt x="4" y="35"/>
                    </a:cubicBezTo>
                    <a:cubicBezTo>
                      <a:pt x="4" y="52"/>
                      <a:pt x="18" y="66"/>
                      <a:pt x="35" y="66"/>
                    </a:cubicBezTo>
                    <a:cubicBezTo>
                      <a:pt x="210" y="66"/>
                      <a:pt x="210" y="66"/>
                      <a:pt x="210" y="66"/>
                    </a:cubicBezTo>
                    <a:cubicBezTo>
                      <a:pt x="211" y="66"/>
                      <a:pt x="212" y="67"/>
                      <a:pt x="212" y="68"/>
                    </a:cubicBezTo>
                    <a:cubicBezTo>
                      <a:pt x="212" y="69"/>
                      <a:pt x="211" y="71"/>
                      <a:pt x="210" y="7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102" name="Rectangle 101"/>
          <p:cNvSpPr/>
          <p:nvPr/>
        </p:nvSpPr>
        <p:spPr>
          <a:xfrm>
            <a:off x="6409448" y="3527618"/>
            <a:ext cx="2260031" cy="523554"/>
          </a:xfrm>
          <a:prstGeom prst="rect">
            <a:avLst/>
          </a:prstGeom>
        </p:spPr>
        <p:txBody>
          <a:bodyPr wrap="square" lIns="0" tIns="0" rIns="0" bIns="0">
            <a:spAutoFit/>
          </a:bodyPr>
          <a:lstStyle/>
          <a:p>
            <a:pPr>
              <a:lnSpc>
                <a:spcPct val="89000"/>
              </a:lnSpc>
            </a:pPr>
            <a:r>
              <a:rPr lang="en-US" sz="1600" dirty="0" smtClean="0"/>
              <a:t>Open Market Parts</a:t>
            </a:r>
          </a:p>
          <a:p>
            <a:pPr>
              <a:lnSpc>
                <a:spcPct val="89000"/>
              </a:lnSpc>
            </a:pPr>
            <a:r>
              <a:rPr lang="en-US" sz="1100" dirty="0" smtClean="0"/>
              <a:t>Parts that are used to rebuild other machines</a:t>
            </a:r>
            <a:endParaRPr lang="en-US" sz="1100" dirty="0"/>
          </a:p>
        </p:txBody>
      </p:sp>
      <p:cxnSp>
        <p:nvCxnSpPr>
          <p:cNvPr id="87" name="Straight Connector 86"/>
          <p:cNvCxnSpPr/>
          <p:nvPr/>
        </p:nvCxnSpPr>
        <p:spPr>
          <a:xfrm flipV="1">
            <a:off x="6035718" y="3813106"/>
            <a:ext cx="0" cy="620323"/>
          </a:xfrm>
          <a:prstGeom prst="line">
            <a:avLst/>
          </a:prstGeom>
          <a:ln w="571500" cap="rnd">
            <a:solidFill>
              <a:schemeClr val="bg2">
                <a:alpha val="40000"/>
              </a:schemeClr>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6409448" y="4160980"/>
            <a:ext cx="2504567" cy="824867"/>
          </a:xfrm>
          <a:prstGeom prst="rect">
            <a:avLst/>
          </a:prstGeom>
        </p:spPr>
        <p:txBody>
          <a:bodyPr wrap="square" lIns="0" tIns="0" rIns="0" bIns="0">
            <a:spAutoFit/>
          </a:bodyPr>
          <a:lstStyle/>
          <a:p>
            <a:pPr>
              <a:lnSpc>
                <a:spcPct val="89000"/>
              </a:lnSpc>
            </a:pPr>
            <a:r>
              <a:rPr lang="en-US" sz="1600" dirty="0" smtClean="0"/>
              <a:t>Recycling</a:t>
            </a:r>
          </a:p>
          <a:p>
            <a:pPr>
              <a:lnSpc>
                <a:spcPct val="89000"/>
              </a:lnSpc>
            </a:pPr>
            <a:r>
              <a:rPr lang="en-US" sz="1100" dirty="0" smtClean="0"/>
              <a:t>We partner with the worlds largest commodities recyclers to recover value from scrap machines. We use the best in class quality teardown processes. </a:t>
            </a:r>
            <a:endParaRPr lang="en-US" sz="1100" dirty="0"/>
          </a:p>
        </p:txBody>
      </p:sp>
      <p:sp>
        <p:nvSpPr>
          <p:cNvPr id="92" name="Oval 91"/>
          <p:cNvSpPr>
            <a:spLocks noChangeAspect="1"/>
          </p:cNvSpPr>
          <p:nvPr/>
        </p:nvSpPr>
        <p:spPr>
          <a:xfrm>
            <a:off x="5832029" y="4218270"/>
            <a:ext cx="430318" cy="43031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68580" tIns="34290" rIns="68580" bIns="34290" rtlCol="0" anchor="ctr"/>
          <a:lstStyle/>
          <a:p>
            <a:pPr algn="ctr"/>
            <a:r>
              <a:rPr lang="en-US" sz="1200" dirty="0" smtClean="0"/>
              <a:t>06</a:t>
            </a:r>
            <a:endParaRPr lang="en-US" sz="1200" dirty="0"/>
          </a:p>
        </p:txBody>
      </p:sp>
      <p:sp>
        <p:nvSpPr>
          <p:cNvPr id="93" name="TextBox 92"/>
          <p:cNvSpPr txBox="1"/>
          <p:nvPr/>
        </p:nvSpPr>
        <p:spPr>
          <a:xfrm>
            <a:off x="380489" y="3809021"/>
            <a:ext cx="3099135" cy="692497"/>
          </a:xfrm>
          <a:prstGeom prst="rect">
            <a:avLst/>
          </a:prstGeom>
          <a:solidFill>
            <a:srgbClr val="F8F8F8"/>
          </a:solidFill>
        </p:spPr>
        <p:txBody>
          <a:bodyPr wrap="square" rtlCol="0">
            <a:spAutoFit/>
          </a:bodyPr>
          <a:lstStyle/>
          <a:p>
            <a:r>
              <a:rPr lang="en-US" sz="1300" i="1" dirty="0" smtClean="0">
                <a:solidFill>
                  <a:srgbClr val="000000"/>
                </a:solidFill>
                <a:latin typeface="Calibri Light" panose="020F0302020204030204" pitchFamily="34" charset="0"/>
                <a:ea typeface="Roboto Light" panose="02000000000000000000" pitchFamily="2" charset="0"/>
              </a:rPr>
              <a:t>Global Resale has built a multi-channel distribution model to achieve the highest recoveries on last generation equipment.</a:t>
            </a:r>
          </a:p>
        </p:txBody>
      </p:sp>
      <p:sp>
        <p:nvSpPr>
          <p:cNvPr id="100" name="Freeform 27"/>
          <p:cNvSpPr>
            <a:spLocks noEditPoints="1"/>
          </p:cNvSpPr>
          <p:nvPr/>
        </p:nvSpPr>
        <p:spPr bwMode="auto">
          <a:xfrm>
            <a:off x="1753318" y="1135136"/>
            <a:ext cx="302790" cy="186909"/>
          </a:xfrm>
          <a:custGeom>
            <a:avLst/>
            <a:gdLst>
              <a:gd name="T0" fmla="*/ 69 w 465"/>
              <a:gd name="T1" fmla="*/ 241 h 287"/>
              <a:gd name="T2" fmla="*/ 396 w 465"/>
              <a:gd name="T3" fmla="*/ 241 h 287"/>
              <a:gd name="T4" fmla="*/ 415 w 465"/>
              <a:gd name="T5" fmla="*/ 222 h 287"/>
              <a:gd name="T6" fmla="*/ 415 w 465"/>
              <a:gd name="T7" fmla="*/ 19 h 287"/>
              <a:gd name="T8" fmla="*/ 396 w 465"/>
              <a:gd name="T9" fmla="*/ 0 h 287"/>
              <a:gd name="T10" fmla="*/ 69 w 465"/>
              <a:gd name="T11" fmla="*/ 0 h 287"/>
              <a:gd name="T12" fmla="*/ 50 w 465"/>
              <a:gd name="T13" fmla="*/ 19 h 287"/>
              <a:gd name="T14" fmla="*/ 50 w 465"/>
              <a:gd name="T15" fmla="*/ 222 h 287"/>
              <a:gd name="T16" fmla="*/ 69 w 465"/>
              <a:gd name="T17" fmla="*/ 241 h 287"/>
              <a:gd name="T18" fmla="*/ 59 w 465"/>
              <a:gd name="T19" fmla="*/ 19 h 287"/>
              <a:gd name="T20" fmla="*/ 69 w 465"/>
              <a:gd name="T21" fmla="*/ 9 h 287"/>
              <a:gd name="T22" fmla="*/ 396 w 465"/>
              <a:gd name="T23" fmla="*/ 9 h 287"/>
              <a:gd name="T24" fmla="*/ 406 w 465"/>
              <a:gd name="T25" fmla="*/ 19 h 287"/>
              <a:gd name="T26" fmla="*/ 406 w 465"/>
              <a:gd name="T27" fmla="*/ 222 h 287"/>
              <a:gd name="T28" fmla="*/ 396 w 465"/>
              <a:gd name="T29" fmla="*/ 232 h 287"/>
              <a:gd name="T30" fmla="*/ 69 w 465"/>
              <a:gd name="T31" fmla="*/ 232 h 287"/>
              <a:gd name="T32" fmla="*/ 59 w 465"/>
              <a:gd name="T33" fmla="*/ 222 h 287"/>
              <a:gd name="T34" fmla="*/ 59 w 465"/>
              <a:gd name="T35" fmla="*/ 19 h 287"/>
              <a:gd name="T36" fmla="*/ 461 w 465"/>
              <a:gd name="T37" fmla="*/ 253 h 287"/>
              <a:gd name="T38" fmla="*/ 5 w 465"/>
              <a:gd name="T39" fmla="*/ 253 h 287"/>
              <a:gd name="T40" fmla="*/ 0 w 465"/>
              <a:gd name="T41" fmla="*/ 257 h 287"/>
              <a:gd name="T42" fmla="*/ 30 w 465"/>
              <a:gd name="T43" fmla="*/ 287 h 287"/>
              <a:gd name="T44" fmla="*/ 436 w 465"/>
              <a:gd name="T45" fmla="*/ 287 h 287"/>
              <a:gd name="T46" fmla="*/ 465 w 465"/>
              <a:gd name="T47" fmla="*/ 257 h 287"/>
              <a:gd name="T48" fmla="*/ 461 w 465"/>
              <a:gd name="T49" fmla="*/ 253 h 287"/>
              <a:gd name="T50" fmla="*/ 436 w 465"/>
              <a:gd name="T51" fmla="*/ 278 h 287"/>
              <a:gd name="T52" fmla="*/ 30 w 465"/>
              <a:gd name="T53" fmla="*/ 278 h 287"/>
              <a:gd name="T54" fmla="*/ 10 w 465"/>
              <a:gd name="T55" fmla="*/ 262 h 287"/>
              <a:gd name="T56" fmla="*/ 455 w 465"/>
              <a:gd name="T57" fmla="*/ 262 h 287"/>
              <a:gd name="T58" fmla="*/ 436 w 465"/>
              <a:gd name="T59" fmla="*/ 27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5" h="287">
                <a:moveTo>
                  <a:pt x="69" y="241"/>
                </a:moveTo>
                <a:cubicBezTo>
                  <a:pt x="396" y="241"/>
                  <a:pt x="396" y="241"/>
                  <a:pt x="396" y="241"/>
                </a:cubicBezTo>
                <a:cubicBezTo>
                  <a:pt x="407" y="241"/>
                  <a:pt x="415" y="233"/>
                  <a:pt x="415" y="222"/>
                </a:cubicBezTo>
                <a:cubicBezTo>
                  <a:pt x="415" y="19"/>
                  <a:pt x="415" y="19"/>
                  <a:pt x="415" y="19"/>
                </a:cubicBezTo>
                <a:cubicBezTo>
                  <a:pt x="415" y="8"/>
                  <a:pt x="407" y="0"/>
                  <a:pt x="396" y="0"/>
                </a:cubicBezTo>
                <a:cubicBezTo>
                  <a:pt x="69" y="0"/>
                  <a:pt x="69" y="0"/>
                  <a:pt x="69" y="0"/>
                </a:cubicBezTo>
                <a:cubicBezTo>
                  <a:pt x="59" y="0"/>
                  <a:pt x="50" y="8"/>
                  <a:pt x="50" y="19"/>
                </a:cubicBezTo>
                <a:cubicBezTo>
                  <a:pt x="50" y="222"/>
                  <a:pt x="50" y="222"/>
                  <a:pt x="50" y="222"/>
                </a:cubicBezTo>
                <a:cubicBezTo>
                  <a:pt x="50" y="233"/>
                  <a:pt x="59" y="241"/>
                  <a:pt x="69" y="241"/>
                </a:cubicBezTo>
                <a:close/>
                <a:moveTo>
                  <a:pt x="59" y="19"/>
                </a:moveTo>
                <a:cubicBezTo>
                  <a:pt x="59" y="13"/>
                  <a:pt x="64" y="9"/>
                  <a:pt x="69" y="9"/>
                </a:cubicBezTo>
                <a:cubicBezTo>
                  <a:pt x="396" y="9"/>
                  <a:pt x="396" y="9"/>
                  <a:pt x="396" y="9"/>
                </a:cubicBezTo>
                <a:cubicBezTo>
                  <a:pt x="402" y="9"/>
                  <a:pt x="406" y="13"/>
                  <a:pt x="406" y="19"/>
                </a:cubicBezTo>
                <a:cubicBezTo>
                  <a:pt x="406" y="222"/>
                  <a:pt x="406" y="222"/>
                  <a:pt x="406" y="222"/>
                </a:cubicBezTo>
                <a:cubicBezTo>
                  <a:pt x="406" y="227"/>
                  <a:pt x="402" y="232"/>
                  <a:pt x="396" y="232"/>
                </a:cubicBezTo>
                <a:cubicBezTo>
                  <a:pt x="69" y="232"/>
                  <a:pt x="69" y="232"/>
                  <a:pt x="69" y="232"/>
                </a:cubicBezTo>
                <a:cubicBezTo>
                  <a:pt x="64" y="232"/>
                  <a:pt x="59" y="227"/>
                  <a:pt x="59" y="222"/>
                </a:cubicBezTo>
                <a:lnTo>
                  <a:pt x="59" y="19"/>
                </a:lnTo>
                <a:close/>
                <a:moveTo>
                  <a:pt x="461" y="253"/>
                </a:moveTo>
                <a:cubicBezTo>
                  <a:pt x="5" y="253"/>
                  <a:pt x="5" y="253"/>
                  <a:pt x="5" y="253"/>
                </a:cubicBezTo>
                <a:cubicBezTo>
                  <a:pt x="2" y="253"/>
                  <a:pt x="0" y="255"/>
                  <a:pt x="0" y="257"/>
                </a:cubicBezTo>
                <a:cubicBezTo>
                  <a:pt x="0" y="274"/>
                  <a:pt x="14" y="287"/>
                  <a:pt x="30" y="287"/>
                </a:cubicBezTo>
                <a:cubicBezTo>
                  <a:pt x="436" y="287"/>
                  <a:pt x="436" y="287"/>
                  <a:pt x="436" y="287"/>
                </a:cubicBezTo>
                <a:cubicBezTo>
                  <a:pt x="452" y="287"/>
                  <a:pt x="465" y="274"/>
                  <a:pt x="465" y="257"/>
                </a:cubicBezTo>
                <a:cubicBezTo>
                  <a:pt x="465" y="255"/>
                  <a:pt x="463" y="253"/>
                  <a:pt x="461" y="253"/>
                </a:cubicBezTo>
                <a:close/>
                <a:moveTo>
                  <a:pt x="436" y="278"/>
                </a:moveTo>
                <a:cubicBezTo>
                  <a:pt x="30" y="278"/>
                  <a:pt x="30" y="278"/>
                  <a:pt x="30" y="278"/>
                </a:cubicBezTo>
                <a:cubicBezTo>
                  <a:pt x="20" y="278"/>
                  <a:pt x="12" y="271"/>
                  <a:pt x="10" y="262"/>
                </a:cubicBezTo>
                <a:cubicBezTo>
                  <a:pt x="455" y="262"/>
                  <a:pt x="455" y="262"/>
                  <a:pt x="455" y="262"/>
                </a:cubicBezTo>
                <a:cubicBezTo>
                  <a:pt x="453" y="271"/>
                  <a:pt x="445" y="278"/>
                  <a:pt x="436" y="27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Tree>
    <p:extLst>
      <p:ext uri="{BB962C8B-B14F-4D97-AF65-F5344CB8AC3E}">
        <p14:creationId xmlns:p14="http://schemas.microsoft.com/office/powerpoint/2010/main" val="347927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200"/>
                                        <p:tgtEl>
                                          <p:spTgt spid="80"/>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2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200"/>
                                        <p:tgtEl>
                                          <p:spTgt spid="85"/>
                                        </p:tgtEl>
                                      </p:cBhvr>
                                    </p:animEffect>
                                  </p:childTnLst>
                                </p:cTn>
                              </p:par>
                            </p:childTnLst>
                          </p:cTn>
                        </p:par>
                        <p:par>
                          <p:cTn id="15" fill="hold">
                            <p:stCondLst>
                              <p:cond delay="400"/>
                            </p:stCondLst>
                            <p:childTnLst>
                              <p:par>
                                <p:cTn id="16" presetID="22" presetClass="entr" presetSubtype="4"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down)">
                                      <p:cBhvr>
                                        <p:cTn id="18" dur="200"/>
                                        <p:tgtEl>
                                          <p:spTgt spid="81"/>
                                        </p:tgtEl>
                                      </p:cBhvr>
                                    </p:animEffect>
                                  </p:childTnLst>
                                </p:cTn>
                              </p:par>
                            </p:childTnLst>
                          </p:cTn>
                        </p:par>
                        <p:par>
                          <p:cTn id="19" fill="hold">
                            <p:stCondLst>
                              <p:cond delay="600"/>
                            </p:stCondLst>
                            <p:childTnLst>
                              <p:par>
                                <p:cTn id="20" presetID="22" presetClass="entr" presetSubtype="8"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200"/>
                                        <p:tgtEl>
                                          <p:spTgt spid="82"/>
                                        </p:tgtEl>
                                      </p:cBhvr>
                                    </p:animEffect>
                                  </p:childTnLst>
                                </p:cTn>
                              </p:par>
                            </p:childTnLst>
                          </p:cTn>
                        </p:par>
                        <p:par>
                          <p:cTn id="23" fill="hold">
                            <p:stCondLst>
                              <p:cond delay="800"/>
                            </p:stCondLst>
                            <p:childTnLst>
                              <p:par>
                                <p:cTn id="24" presetID="10"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2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fade">
                                      <p:cBhvr>
                                        <p:cTn id="29" dur="200"/>
                                        <p:tgtEl>
                                          <p:spTgt spid="103"/>
                                        </p:tgtEl>
                                      </p:cBhvr>
                                    </p:animEffect>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200"/>
                                        <p:tgtEl>
                                          <p:spTgt spid="89"/>
                                        </p:tgtEl>
                                      </p:cBhvr>
                                    </p:animEffect>
                                  </p:childTnLst>
                                </p:cTn>
                              </p:par>
                            </p:childTnLst>
                          </p:cTn>
                        </p:par>
                        <p:par>
                          <p:cTn id="34" fill="hold">
                            <p:stCondLst>
                              <p:cond delay="1200"/>
                            </p:stCondLst>
                            <p:childTnLst>
                              <p:par>
                                <p:cTn id="35" presetID="10"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200"/>
                                        <p:tgtEl>
                                          <p:spTgt spid="38"/>
                                        </p:tgtEl>
                                      </p:cBhvr>
                                    </p:animEffect>
                                  </p:childTnLst>
                                </p:cTn>
                              </p:par>
                            </p:childTnLst>
                          </p:cTn>
                        </p:par>
                        <p:par>
                          <p:cTn id="38" fill="hold">
                            <p:stCondLst>
                              <p:cond delay="1400"/>
                            </p:stCondLst>
                            <p:childTnLst>
                              <p:par>
                                <p:cTn id="39" presetID="22" presetClass="entr" presetSubtype="8" fill="hold" nodeType="after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left)">
                                      <p:cBhvr>
                                        <p:cTn id="41" dur="200"/>
                                        <p:tgtEl>
                                          <p:spTgt spid="88"/>
                                        </p:tgtEl>
                                      </p:cBhvr>
                                    </p:animEffect>
                                  </p:childTnLst>
                                </p:cTn>
                              </p:par>
                            </p:childTnLst>
                          </p:cTn>
                        </p:par>
                        <p:par>
                          <p:cTn id="42" fill="hold">
                            <p:stCondLst>
                              <p:cond delay="1600"/>
                            </p:stCondLst>
                            <p:childTnLst>
                              <p:par>
                                <p:cTn id="43" presetID="10"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2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200"/>
                                        <p:tgtEl>
                                          <p:spTgt spid="104"/>
                                        </p:tgtEl>
                                      </p:cBhvr>
                                    </p:animEffect>
                                  </p:childTnLst>
                                </p:cTn>
                              </p:par>
                            </p:childTnLst>
                          </p:cTn>
                        </p:par>
                        <p:par>
                          <p:cTn id="49" fill="hold">
                            <p:stCondLst>
                              <p:cond delay="1800"/>
                            </p:stCondLst>
                            <p:childTnLst>
                              <p:par>
                                <p:cTn id="50" presetID="22" presetClass="entr" presetSubtype="4" fill="hold" nodeType="after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down)">
                                      <p:cBhvr>
                                        <p:cTn id="52" dur="200"/>
                                        <p:tgtEl>
                                          <p:spTgt spid="95"/>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200"/>
                                        <p:tgtEl>
                                          <p:spTgt spid="42"/>
                                        </p:tgtEl>
                                      </p:cBhvr>
                                    </p:animEffect>
                                  </p:childTnLst>
                                </p:cTn>
                              </p:par>
                            </p:childTnLst>
                          </p:cTn>
                        </p:par>
                        <p:par>
                          <p:cTn id="57" fill="hold">
                            <p:stCondLst>
                              <p:cond delay="2200"/>
                            </p:stCondLst>
                            <p:childTnLst>
                              <p:par>
                                <p:cTn id="58" presetID="22" presetClass="entr" presetSubtype="8" fill="hold" nodeType="after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wipe(left)">
                                      <p:cBhvr>
                                        <p:cTn id="60" dur="200"/>
                                        <p:tgtEl>
                                          <p:spTgt spid="94"/>
                                        </p:tgtEl>
                                      </p:cBhvr>
                                    </p:animEffect>
                                  </p:childTnLst>
                                </p:cTn>
                              </p:par>
                            </p:childTnLst>
                          </p:cTn>
                        </p:par>
                        <p:par>
                          <p:cTn id="61" fill="hold">
                            <p:stCondLst>
                              <p:cond delay="2400"/>
                            </p:stCondLst>
                            <p:childTnLst>
                              <p:par>
                                <p:cTn id="62" presetID="10" presetClass="entr" presetSubtype="0" fill="hold" grpId="0"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fade">
                                      <p:cBhvr>
                                        <p:cTn id="64" dur="200"/>
                                        <p:tgtEl>
                                          <p:spTgt spid="9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5"/>
                                        </p:tgtEl>
                                        <p:attrNameLst>
                                          <p:attrName>style.visibility</p:attrName>
                                        </p:attrNameLst>
                                      </p:cBhvr>
                                      <p:to>
                                        <p:strVal val="visible"/>
                                      </p:to>
                                    </p:set>
                                    <p:animEffect transition="in" filter="fade">
                                      <p:cBhvr>
                                        <p:cTn id="67" dur="200"/>
                                        <p:tgtEl>
                                          <p:spTgt spid="105"/>
                                        </p:tgtEl>
                                      </p:cBhvr>
                                    </p:animEffect>
                                  </p:childTnLst>
                                </p:cTn>
                              </p:par>
                            </p:childTnLst>
                          </p:cTn>
                        </p:par>
                        <p:par>
                          <p:cTn id="68" fill="hold">
                            <p:stCondLst>
                              <p:cond delay="2600"/>
                            </p:stCondLst>
                            <p:childTnLst>
                              <p:par>
                                <p:cTn id="69" presetID="22" presetClass="entr" presetSubtype="4"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down)">
                                      <p:cBhvr>
                                        <p:cTn id="71" dur="200"/>
                                        <p:tgtEl>
                                          <p:spTgt spid="99"/>
                                        </p:tgtEl>
                                      </p:cBhvr>
                                    </p:animEffect>
                                  </p:childTnLst>
                                </p:cTn>
                              </p:par>
                            </p:childTnLst>
                          </p:cTn>
                        </p:par>
                        <p:par>
                          <p:cTn id="72" fill="hold">
                            <p:stCondLst>
                              <p:cond delay="2800"/>
                            </p:stCondLst>
                            <p:childTnLst>
                              <p:par>
                                <p:cTn id="73" presetID="10" presetClass="entr" presetSubtype="0"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200"/>
                                        <p:tgtEl>
                                          <p:spTgt spid="33"/>
                                        </p:tgtEl>
                                      </p:cBhvr>
                                    </p:animEffect>
                                  </p:childTnLst>
                                </p:cTn>
                              </p:par>
                            </p:childTnLst>
                          </p:cTn>
                        </p:par>
                        <p:par>
                          <p:cTn id="76" fill="hold">
                            <p:stCondLst>
                              <p:cond delay="3000"/>
                            </p:stCondLst>
                            <p:childTnLst>
                              <p:par>
                                <p:cTn id="77" presetID="22" presetClass="entr" presetSubtype="8" fill="hold" nodeType="after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200"/>
                                        <p:tgtEl>
                                          <p:spTgt spid="98"/>
                                        </p:tgtEl>
                                      </p:cBhvr>
                                    </p:animEffect>
                                  </p:childTnLst>
                                </p:cTn>
                              </p:par>
                            </p:childTnLst>
                          </p:cTn>
                        </p:par>
                        <p:par>
                          <p:cTn id="80" fill="hold">
                            <p:stCondLst>
                              <p:cond delay="3200"/>
                            </p:stCondLst>
                            <p:childTnLst>
                              <p:par>
                                <p:cTn id="81" presetID="10"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200"/>
                                        <p:tgtEl>
                                          <p:spTgt spid="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200"/>
                                        <p:tgtEl>
                                          <p:spTgt spid="102"/>
                                        </p:tgtEl>
                                      </p:cBhvr>
                                    </p:animEffect>
                                  </p:childTnLst>
                                </p:cTn>
                              </p:par>
                            </p:childTnLst>
                          </p:cTn>
                        </p:par>
                        <p:par>
                          <p:cTn id="87" fill="hold">
                            <p:stCondLst>
                              <p:cond delay="3400"/>
                            </p:stCondLst>
                            <p:childTnLst>
                              <p:par>
                                <p:cTn id="88" presetID="22" presetClass="entr" presetSubtype="4" fill="hold"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wipe(down)">
                                      <p:cBhvr>
                                        <p:cTn id="90" dur="200"/>
                                        <p:tgtEl>
                                          <p:spTgt spid="8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200"/>
                                        <p:tgtEl>
                                          <p:spTgt spid="90"/>
                                        </p:tgtEl>
                                      </p:cBhvr>
                                    </p:animEffect>
                                  </p:childTnLst>
                                </p:cTn>
                              </p:par>
                            </p:childTnLst>
                          </p:cTn>
                        </p:par>
                        <p:par>
                          <p:cTn id="94" fill="hold">
                            <p:stCondLst>
                              <p:cond delay="3600"/>
                            </p:stCondLst>
                            <p:childTnLst>
                              <p:par>
                                <p:cTn id="95" presetID="10" presetClass="entr" presetSubtype="0" fill="hold" grpId="0" nodeType="after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fade">
                                      <p:cBhvr>
                                        <p:cTn id="97" dur="2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85" grpId="0"/>
      <p:bldP spid="34" grpId="0" animBg="1"/>
      <p:bldP spid="35" grpId="0" animBg="1"/>
      <p:bldP spid="36" grpId="0" animBg="1"/>
      <p:bldP spid="103" grpId="0"/>
      <p:bldP spid="104" grpId="0"/>
      <p:bldP spid="105" grpId="0"/>
      <p:bldP spid="102" grpId="0"/>
      <p:bldP spid="90" grpId="0"/>
      <p:bldP spid="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 y="0"/>
            <a:ext cx="9144000" cy="5143500"/>
          </a:xfrm>
          <a:prstGeom prst="rect">
            <a:avLst/>
          </a:prstGeom>
          <a:blipFill rotWithShape="1">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Triangle 36"/>
          <p:cNvSpPr/>
          <p:nvPr/>
        </p:nvSpPr>
        <p:spPr>
          <a:xfrm rot="5400000">
            <a:off x="3574211" y="-3574212"/>
            <a:ext cx="1995577" cy="9144000"/>
          </a:xfrm>
          <a:prstGeom prst="rtTriangle">
            <a:avLst/>
          </a:pr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Triangle 3"/>
          <p:cNvSpPr/>
          <p:nvPr/>
        </p:nvSpPr>
        <p:spPr>
          <a:xfrm rot="5400000">
            <a:off x="3292654" y="-3466150"/>
            <a:ext cx="1931670" cy="8863968"/>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3" y="3903344"/>
            <a:ext cx="9144003" cy="1240153"/>
          </a:xfrm>
          <a:custGeom>
            <a:avLst/>
            <a:gdLst>
              <a:gd name="connsiteX0" fmla="*/ 9144002 w 9144003"/>
              <a:gd name="connsiteY0" fmla="*/ 0 h 1737360"/>
              <a:gd name="connsiteX1" fmla="*/ 9144002 w 9144003"/>
              <a:gd name="connsiteY1" fmla="*/ 935355 h 1737360"/>
              <a:gd name="connsiteX2" fmla="*/ 9144003 w 9144003"/>
              <a:gd name="connsiteY2" fmla="*/ 935355 h 1737360"/>
              <a:gd name="connsiteX3" fmla="*/ 9144003 w 9144003"/>
              <a:gd name="connsiteY3" fmla="*/ 1737360 h 1737360"/>
              <a:gd name="connsiteX4" fmla="*/ 1 w 9144003"/>
              <a:gd name="connsiteY4" fmla="*/ 1737360 h 1737360"/>
              <a:gd name="connsiteX5" fmla="*/ 1 w 9144003"/>
              <a:gd name="connsiteY5" fmla="*/ 935356 h 1737360"/>
              <a:gd name="connsiteX6" fmla="*/ 0 w 9144003"/>
              <a:gd name="connsiteY6" fmla="*/ 935356 h 1737360"/>
              <a:gd name="connsiteX7" fmla="*/ 1 w 9144003"/>
              <a:gd name="connsiteY7" fmla="*/ 935356 h 1737360"/>
              <a:gd name="connsiteX8" fmla="*/ 1 w 9144003"/>
              <a:gd name="connsiteY8" fmla="*/ 935355 h 1737360"/>
              <a:gd name="connsiteX9" fmla="*/ 5 w 9144003"/>
              <a:gd name="connsiteY9" fmla="*/ 935355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3" h="1737360">
                <a:moveTo>
                  <a:pt x="9144002" y="0"/>
                </a:moveTo>
                <a:lnTo>
                  <a:pt x="9144002" y="935355"/>
                </a:lnTo>
                <a:lnTo>
                  <a:pt x="9144003" y="935355"/>
                </a:lnTo>
                <a:lnTo>
                  <a:pt x="9144003" y="1737360"/>
                </a:lnTo>
                <a:lnTo>
                  <a:pt x="1" y="1737360"/>
                </a:lnTo>
                <a:lnTo>
                  <a:pt x="1" y="935356"/>
                </a:lnTo>
                <a:lnTo>
                  <a:pt x="0" y="935356"/>
                </a:lnTo>
                <a:lnTo>
                  <a:pt x="1" y="935356"/>
                </a:lnTo>
                <a:lnTo>
                  <a:pt x="1" y="935355"/>
                </a:lnTo>
                <a:lnTo>
                  <a:pt x="5" y="93535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97160" y="305366"/>
            <a:ext cx="7863265" cy="584776"/>
          </a:xfrm>
          <a:prstGeom prst="rect">
            <a:avLst/>
          </a:prstGeom>
        </p:spPr>
        <p:txBody>
          <a:bodyPr wrap="square">
            <a:spAutoFit/>
          </a:bodyPr>
          <a:lstStyle/>
          <a:p>
            <a:r>
              <a:rPr lang="en-US" sz="3200" b="1" dirty="0" smtClean="0">
                <a:latin typeface="Raleway"/>
                <a:cs typeface="Raleway"/>
              </a:rPr>
              <a:t>Distribution and Remanufacturing</a:t>
            </a:r>
          </a:p>
        </p:txBody>
      </p:sp>
      <p:sp>
        <p:nvSpPr>
          <p:cNvPr id="38" name="Rectangle 37"/>
          <p:cNvSpPr/>
          <p:nvPr/>
        </p:nvSpPr>
        <p:spPr>
          <a:xfrm>
            <a:off x="4931879" y="4358669"/>
            <a:ext cx="3932088" cy="523220"/>
          </a:xfrm>
          <a:prstGeom prst="rect">
            <a:avLst/>
          </a:prstGeom>
        </p:spPr>
        <p:txBody>
          <a:bodyPr wrap="square">
            <a:spAutoFit/>
          </a:bodyPr>
          <a:lstStyle/>
          <a:p>
            <a:pPr algn="r"/>
            <a:r>
              <a:rPr lang="en-US" sz="1400" dirty="0" smtClean="0">
                <a:solidFill>
                  <a:srgbClr val="4B4B4B"/>
                </a:solidFill>
                <a:latin typeface="Calibri Light" panose="020F0302020204030204" pitchFamily="34" charset="0"/>
                <a:cs typeface="Raleway"/>
              </a:rPr>
              <a:t>HQ – 120,000 feet in Austin Texas</a:t>
            </a:r>
          </a:p>
          <a:p>
            <a:pPr algn="r"/>
            <a:r>
              <a:rPr lang="en-US" sz="1400" dirty="0" smtClean="0">
                <a:solidFill>
                  <a:srgbClr val="4B4B4B"/>
                </a:solidFill>
                <a:latin typeface="Calibri Light" panose="020F0302020204030204" pitchFamily="34" charset="0"/>
                <a:cs typeface="Raleway"/>
              </a:rPr>
              <a:t>East Coast United States – December 2015</a:t>
            </a:r>
            <a:endParaRPr lang="en-US" sz="1400" dirty="0">
              <a:solidFill>
                <a:srgbClr val="4B4B4B"/>
              </a:solidFill>
              <a:latin typeface="Calibri Light" panose="020F0302020204030204" pitchFamily="34" charset="0"/>
              <a:cs typeface="Raleway"/>
            </a:endParaRPr>
          </a:p>
        </p:txBody>
      </p:sp>
    </p:spTree>
    <p:extLst>
      <p:ext uri="{BB962C8B-B14F-4D97-AF65-F5344CB8AC3E}">
        <p14:creationId xmlns:p14="http://schemas.microsoft.com/office/powerpoint/2010/main" val="178069578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 y="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_MG_1624-4.jpg"/>
          <p:cNvPicPr>
            <a:picLocks noChangeAspect="1"/>
          </p:cNvPicPr>
          <p:nvPr/>
        </p:nvPicPr>
        <p:blipFill>
          <a:blip r:embed="rId2"/>
          <a:stretch>
            <a:fillRect/>
          </a:stretch>
        </p:blipFill>
        <p:spPr>
          <a:xfrm>
            <a:off x="-3" y="0"/>
            <a:ext cx="9144000" cy="4829175"/>
          </a:xfrm>
          <a:prstGeom prst="rect">
            <a:avLst/>
          </a:prstGeom>
        </p:spPr>
      </p:pic>
      <p:sp>
        <p:nvSpPr>
          <p:cNvPr id="37" name="Right Triangle 36"/>
          <p:cNvSpPr/>
          <p:nvPr/>
        </p:nvSpPr>
        <p:spPr>
          <a:xfrm rot="5400000">
            <a:off x="3574211" y="-3574212"/>
            <a:ext cx="1995577" cy="9144000"/>
          </a:xfrm>
          <a:prstGeom prst="rtTriangle">
            <a:avLst/>
          </a:pr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Triangle 3"/>
          <p:cNvSpPr/>
          <p:nvPr/>
        </p:nvSpPr>
        <p:spPr>
          <a:xfrm rot="5400000">
            <a:off x="3466148" y="-3466149"/>
            <a:ext cx="1931670" cy="8863968"/>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3" y="3903344"/>
            <a:ext cx="9144003" cy="1240153"/>
          </a:xfrm>
          <a:custGeom>
            <a:avLst/>
            <a:gdLst>
              <a:gd name="connsiteX0" fmla="*/ 9144002 w 9144003"/>
              <a:gd name="connsiteY0" fmla="*/ 0 h 1737360"/>
              <a:gd name="connsiteX1" fmla="*/ 9144002 w 9144003"/>
              <a:gd name="connsiteY1" fmla="*/ 935355 h 1737360"/>
              <a:gd name="connsiteX2" fmla="*/ 9144003 w 9144003"/>
              <a:gd name="connsiteY2" fmla="*/ 935355 h 1737360"/>
              <a:gd name="connsiteX3" fmla="*/ 9144003 w 9144003"/>
              <a:gd name="connsiteY3" fmla="*/ 1737360 h 1737360"/>
              <a:gd name="connsiteX4" fmla="*/ 1 w 9144003"/>
              <a:gd name="connsiteY4" fmla="*/ 1737360 h 1737360"/>
              <a:gd name="connsiteX5" fmla="*/ 1 w 9144003"/>
              <a:gd name="connsiteY5" fmla="*/ 935356 h 1737360"/>
              <a:gd name="connsiteX6" fmla="*/ 0 w 9144003"/>
              <a:gd name="connsiteY6" fmla="*/ 935356 h 1737360"/>
              <a:gd name="connsiteX7" fmla="*/ 1 w 9144003"/>
              <a:gd name="connsiteY7" fmla="*/ 935356 h 1737360"/>
              <a:gd name="connsiteX8" fmla="*/ 1 w 9144003"/>
              <a:gd name="connsiteY8" fmla="*/ 935355 h 1737360"/>
              <a:gd name="connsiteX9" fmla="*/ 5 w 9144003"/>
              <a:gd name="connsiteY9" fmla="*/ 935355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3" h="1737360">
                <a:moveTo>
                  <a:pt x="9144002" y="0"/>
                </a:moveTo>
                <a:lnTo>
                  <a:pt x="9144002" y="935355"/>
                </a:lnTo>
                <a:lnTo>
                  <a:pt x="9144003" y="935355"/>
                </a:lnTo>
                <a:lnTo>
                  <a:pt x="9144003" y="1737360"/>
                </a:lnTo>
                <a:lnTo>
                  <a:pt x="1" y="1737360"/>
                </a:lnTo>
                <a:lnTo>
                  <a:pt x="1" y="935356"/>
                </a:lnTo>
                <a:lnTo>
                  <a:pt x="0" y="935356"/>
                </a:lnTo>
                <a:lnTo>
                  <a:pt x="1" y="935356"/>
                </a:lnTo>
                <a:lnTo>
                  <a:pt x="1" y="935355"/>
                </a:lnTo>
                <a:lnTo>
                  <a:pt x="5" y="93535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73618" y="44187"/>
            <a:ext cx="3666487" cy="3847207"/>
          </a:xfrm>
          <a:prstGeom prst="rect">
            <a:avLst/>
          </a:prstGeom>
        </p:spPr>
        <p:txBody>
          <a:bodyPr wrap="square">
            <a:spAutoFit/>
          </a:bodyPr>
          <a:lstStyle/>
          <a:p>
            <a:r>
              <a:rPr lang="en-US" sz="3200" b="1" dirty="0" smtClean="0">
                <a:latin typeface="Raleway"/>
                <a:cs typeface="Raleway"/>
              </a:rPr>
              <a:t>REPAIR</a:t>
            </a:r>
          </a:p>
          <a:p>
            <a:pPr marL="285750" indent="-285750">
              <a:buFont typeface="Arial"/>
              <a:buChar char="•"/>
            </a:pPr>
            <a:r>
              <a:rPr lang="en-US" sz="2000" dirty="0" smtClean="0">
                <a:latin typeface="Raleway"/>
                <a:cs typeface="Raleway"/>
              </a:rPr>
              <a:t>Screen repair</a:t>
            </a:r>
          </a:p>
          <a:p>
            <a:pPr marL="742950" lvl="1" indent="-285750">
              <a:buFont typeface="Arial"/>
              <a:buChar char="•"/>
            </a:pPr>
            <a:r>
              <a:rPr lang="en-US" sz="2000" dirty="0" smtClean="0">
                <a:latin typeface="Raleway"/>
                <a:cs typeface="Raleway"/>
              </a:rPr>
              <a:t>Any screen 4” – 60”</a:t>
            </a:r>
          </a:p>
          <a:p>
            <a:pPr marL="742950" lvl="1" indent="-285750">
              <a:buFont typeface="Arial"/>
              <a:buChar char="•"/>
            </a:pPr>
            <a:r>
              <a:rPr lang="en-US" sz="2000" dirty="0" smtClean="0">
                <a:latin typeface="Raleway"/>
                <a:cs typeface="Raleway"/>
              </a:rPr>
              <a:t>Clean Room. 5 PPM</a:t>
            </a:r>
          </a:p>
          <a:p>
            <a:pPr marL="742950" lvl="1" indent="-285750">
              <a:buFont typeface="Arial"/>
              <a:buChar char="•"/>
            </a:pPr>
            <a:r>
              <a:rPr lang="en-US" sz="2000" dirty="0" smtClean="0">
                <a:latin typeface="Raleway"/>
                <a:cs typeface="Raleway"/>
              </a:rPr>
              <a:t>Glass, Digitizer, Polarizer, Light Guide Panel, Backlight</a:t>
            </a:r>
          </a:p>
          <a:p>
            <a:pPr marL="285750" indent="-285750">
              <a:buFont typeface="Arial"/>
              <a:buChar char="•"/>
            </a:pPr>
            <a:r>
              <a:rPr lang="en-US" sz="2000" dirty="0" smtClean="0">
                <a:latin typeface="Raleway"/>
                <a:cs typeface="Raleway"/>
              </a:rPr>
              <a:t>CRU &amp; FRU Parts Replacement</a:t>
            </a:r>
          </a:p>
          <a:p>
            <a:pPr marL="285750" indent="-285750">
              <a:buFont typeface="Arial"/>
              <a:buChar char="•"/>
            </a:pPr>
            <a:r>
              <a:rPr lang="en-US" sz="2000" dirty="0" smtClean="0">
                <a:latin typeface="Raleway"/>
                <a:cs typeface="Raleway"/>
              </a:rPr>
              <a:t>Reconfiguration </a:t>
            </a:r>
          </a:p>
          <a:p>
            <a:pPr marL="285750" indent="-285750">
              <a:buFont typeface="Arial"/>
              <a:buChar char="•"/>
            </a:pPr>
            <a:endParaRPr lang="en-US" sz="1600" dirty="0" smtClean="0">
              <a:latin typeface="Raleway"/>
              <a:cs typeface="Raleway"/>
            </a:endParaRPr>
          </a:p>
          <a:p>
            <a:pPr marL="285750" indent="-285750">
              <a:buFont typeface="Arial"/>
              <a:buChar char="•"/>
            </a:pPr>
            <a:endParaRPr lang="en-US" sz="1600" dirty="0" smtClean="0">
              <a:latin typeface="Raleway"/>
              <a:cs typeface="Raleway"/>
            </a:endParaRPr>
          </a:p>
        </p:txBody>
      </p:sp>
      <p:sp>
        <p:nvSpPr>
          <p:cNvPr id="38" name="Rectangle 37"/>
          <p:cNvSpPr/>
          <p:nvPr/>
        </p:nvSpPr>
        <p:spPr>
          <a:xfrm>
            <a:off x="2698834" y="4493638"/>
            <a:ext cx="6323888" cy="400110"/>
          </a:xfrm>
          <a:prstGeom prst="rect">
            <a:avLst/>
          </a:prstGeom>
        </p:spPr>
        <p:txBody>
          <a:bodyPr wrap="square">
            <a:spAutoFit/>
          </a:bodyPr>
          <a:lstStyle/>
          <a:p>
            <a:pPr algn="r"/>
            <a:r>
              <a:rPr lang="en-US" sz="2000" i="1" dirty="0" smtClean="0">
                <a:solidFill>
                  <a:srgbClr val="4B4B4B"/>
                </a:solidFill>
                <a:latin typeface="Calibri Light" panose="020F0302020204030204" pitchFamily="34" charset="0"/>
                <a:cs typeface="Raleway"/>
              </a:rPr>
              <a:t>Solving common defect problems to maximize resale values </a:t>
            </a:r>
            <a:endParaRPr lang="en-US" sz="2000" i="1" dirty="0">
              <a:solidFill>
                <a:srgbClr val="4B4B4B"/>
              </a:solidFill>
              <a:latin typeface="Calibri Light" panose="020F0302020204030204" pitchFamily="34" charset="0"/>
              <a:cs typeface="Raleway"/>
            </a:endParaRPr>
          </a:p>
        </p:txBody>
      </p:sp>
    </p:spTree>
    <p:extLst>
      <p:ext uri="{BB962C8B-B14F-4D97-AF65-F5344CB8AC3E}">
        <p14:creationId xmlns:p14="http://schemas.microsoft.com/office/powerpoint/2010/main" val="59094013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TEST">
      <a:dk1>
        <a:srgbClr val="000000"/>
      </a:dk1>
      <a:lt1>
        <a:srgbClr val="FFFFFF"/>
      </a:lt1>
      <a:dk2>
        <a:srgbClr val="263238"/>
      </a:dk2>
      <a:lt2>
        <a:srgbClr val="ECEFF1"/>
      </a:lt2>
      <a:accent1>
        <a:srgbClr val="37474F"/>
      </a:accent1>
      <a:accent2>
        <a:srgbClr val="455A64"/>
      </a:accent2>
      <a:accent3>
        <a:srgbClr val="546E7A"/>
      </a:accent3>
      <a:accent4>
        <a:srgbClr val="607D8B"/>
      </a:accent4>
      <a:accent5>
        <a:srgbClr val="78909C"/>
      </a:accent5>
      <a:accent6>
        <a:srgbClr val="90A4AE"/>
      </a:accent6>
      <a:hlink>
        <a:srgbClr val="546E7A"/>
      </a:hlink>
      <a:folHlink>
        <a:srgbClr val="3747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8501</TotalTime>
  <Words>542</Words>
  <Application>Microsoft Macintosh PowerPoint</Application>
  <PresentationFormat>On-screen Show (16:9)</PresentationFormat>
  <Paragraphs>141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Calibri Light</vt:lpstr>
      <vt:lpstr>Raleway</vt:lpstr>
      <vt:lpstr>Raleway Light</vt:lpstr>
      <vt:lpstr>Roboto Light</vt:lpstr>
      <vt:lpstr>Arial</vt:lpstr>
      <vt:lpstr>Office Theme</vt:lpstr>
      <vt:lpstr>PowerPoint Presentation</vt:lpstr>
      <vt:lpstr>ONLINE COMMERCE</vt:lpstr>
      <vt:lpstr>PowerPoint Presentation</vt:lpstr>
      <vt:lpstr>GLOBAL MARKET – GROWING DEMAND IN SECONDARY MARKET</vt:lpstr>
      <vt:lpstr>A MARKET TRANSFORMING</vt:lpstr>
      <vt:lpstr>Who We Are</vt:lpstr>
      <vt:lpstr>MAXIMIZING EQUIPMENT VALUE - MULTICHANNEL</vt:lpstr>
      <vt:lpstr>PowerPoint Presentation</vt:lpstr>
      <vt:lpstr>PowerPoint Presentation</vt:lpstr>
      <vt:lpstr>PowerPoint Presentation</vt:lpstr>
      <vt:lpstr>WHOLESALE – GLOBAL NETWORK</vt:lpstr>
      <vt:lpstr>EQUIPMENT EXPERTISE</vt:lpstr>
      <vt:lpstr>WORKING WITH OUR PARTNERS </vt:lpstr>
      <vt:lpstr>THANK YOU </vt:lpstr>
    </vt:vector>
  </TitlesOfParts>
  <Company>Ergun Kayis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Mirije Shefiti</dc:creator>
  <cp:lastModifiedBy>Daran Herrman</cp:lastModifiedBy>
  <cp:revision>1250</cp:revision>
  <cp:lastPrinted>2015-03-02T20:38:25Z</cp:lastPrinted>
  <dcterms:created xsi:type="dcterms:W3CDTF">2015-07-21T17:26:59Z</dcterms:created>
  <dcterms:modified xsi:type="dcterms:W3CDTF">2015-12-07T16:22:02Z</dcterms:modified>
</cp:coreProperties>
</file>